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60" r:id="rId2"/>
  </p:sldMasterIdLst>
  <p:notesMasterIdLst>
    <p:notesMasterId r:id="rId2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6858000" type="screen4x3"/>
  <p:notesSz cx="7315200" cy="9601200"/>
  <p:embeddedFontLst>
    <p:embeddedFont>
      <p:font typeface="Calibri" panose="020F0502020204030204" pitchFamily="34" charset="0"/>
      <p:regular r:id="rId23"/>
      <p:bold r:id="rId24"/>
      <p:italic r:id="rId25"/>
      <p:boldItalic r:id="rId26"/>
    </p:embeddedFont>
    <p:embeddedFont>
      <p:font typeface="Tahoma" panose="020B0604030504040204" pitchFamily="3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08">
          <p15:clr>
            <a:srgbClr val="A4A3A4"/>
          </p15:clr>
        </p15:guide>
        <p15:guide id="2" pos="1536">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iT1pG/KpXAYoVXd/dmqMSFfqSF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36691" autoAdjust="0"/>
  </p:normalViewPr>
  <p:slideViewPr>
    <p:cSldViewPr snapToGrid="0">
      <p:cViewPr varScale="1">
        <p:scale>
          <a:sx n="30" d="100"/>
          <a:sy n="30" d="100"/>
        </p:scale>
        <p:origin x="3464" y="184"/>
      </p:cViewPr>
      <p:guideLst>
        <p:guide orient="horz" pos="1008"/>
        <p:guide pos="1536"/>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8650" cy="481013"/>
          </a:xfrm>
          <a:prstGeom prst="rect">
            <a:avLst/>
          </a:prstGeom>
          <a:noFill/>
          <a:ln>
            <a:noFill/>
          </a:ln>
        </p:spPr>
        <p:txBody>
          <a:bodyPr spcFirstLastPara="1" wrap="square" lIns="96625" tIns="48300" rIns="96625" bIns="483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Tahoma"/>
                <a:ea typeface="Tahoma"/>
                <a:cs typeface="Tahoma"/>
                <a:sym typeface="Tahoma"/>
              </a:defRPr>
            </a:lvl9pPr>
          </a:lstStyle>
          <a:p>
            <a:endParaRPr/>
          </a:p>
        </p:txBody>
      </p:sp>
      <p:sp>
        <p:nvSpPr>
          <p:cNvPr id="4" name="Google Shape;4;n"/>
          <p:cNvSpPr txBox="1">
            <a:spLocks noGrp="1"/>
          </p:cNvSpPr>
          <p:nvPr>
            <p:ph type="dt" idx="10"/>
          </p:nvPr>
        </p:nvSpPr>
        <p:spPr>
          <a:xfrm>
            <a:off x="4144963" y="0"/>
            <a:ext cx="3168650" cy="481013"/>
          </a:xfrm>
          <a:prstGeom prst="rect">
            <a:avLst/>
          </a:prstGeom>
          <a:noFill/>
          <a:ln>
            <a:noFill/>
          </a:ln>
        </p:spPr>
        <p:txBody>
          <a:bodyPr spcFirstLastPara="1" wrap="square" lIns="96625" tIns="48300" rIns="96625" bIns="483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Tahoma"/>
                <a:ea typeface="Tahoma"/>
                <a:cs typeface="Tahoma"/>
                <a:sym typeface="Tahoma"/>
              </a:defRPr>
            </a:lvl9pPr>
          </a:lstStyle>
          <a:p>
            <a:endParaRPr/>
          </a:p>
        </p:txBody>
      </p:sp>
      <p:sp>
        <p:nvSpPr>
          <p:cNvPr id="5" name="Google Shape;5;n"/>
          <p:cNvSpPr>
            <a:spLocks noGrp="1" noRot="1" noChangeAspect="1"/>
          </p:cNvSpPr>
          <p:nvPr>
            <p:ph type="sldImg" idx="3"/>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31838" y="4559300"/>
            <a:ext cx="5851525" cy="4322763"/>
          </a:xfrm>
          <a:prstGeom prst="rect">
            <a:avLst/>
          </a:prstGeom>
          <a:noFill/>
          <a:ln>
            <a:noFill/>
          </a:ln>
        </p:spPr>
        <p:txBody>
          <a:bodyPr spcFirstLastPara="1" wrap="square" lIns="96625" tIns="48300" rIns="96625" bIns="48300" anchor="t" anchorCtr="0">
            <a:noAutofit/>
          </a:bodyPr>
          <a:lstStyle>
            <a:lvl1pPr marL="457200" marR="0" lvl="0"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8600"/>
            <a:ext cx="3168650" cy="481013"/>
          </a:xfrm>
          <a:prstGeom prst="rect">
            <a:avLst/>
          </a:prstGeom>
          <a:noFill/>
          <a:ln>
            <a:noFill/>
          </a:ln>
        </p:spPr>
        <p:txBody>
          <a:bodyPr spcFirstLastPara="1" wrap="square" lIns="96625" tIns="48300" rIns="96625" bIns="483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Tahoma"/>
                <a:ea typeface="Tahoma"/>
                <a:cs typeface="Tahoma"/>
                <a:sym typeface="Tahoma"/>
              </a:defRPr>
            </a:lvl9pPr>
          </a:lstStyle>
          <a:p>
            <a:endParaRPr/>
          </a:p>
        </p:txBody>
      </p:sp>
      <p:sp>
        <p:nvSpPr>
          <p:cNvPr id="8" name="Google Shape;8;n"/>
          <p:cNvSpPr txBox="1">
            <a:spLocks noGrp="1"/>
          </p:cNvSpPr>
          <p:nvPr>
            <p:ph type="sldNum" idx="12"/>
          </p:nvPr>
        </p:nvSpPr>
        <p:spPr>
          <a:xfrm>
            <a:off x="4144963" y="9118600"/>
            <a:ext cx="3168650" cy="481013"/>
          </a:xfrm>
          <a:prstGeom prst="rect">
            <a:avLst/>
          </a:prstGeom>
          <a:noFill/>
          <a:ln>
            <a:noFill/>
          </a:ln>
        </p:spPr>
        <p:txBody>
          <a:bodyPr spcFirstLastPara="1" wrap="square" lIns="96625" tIns="48300" rIns="96625" bIns="483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ite-metsection.org/awards.php"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trid.trb.org/view/1173906"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4" name="Google Shape;104;p1:notes"/>
          <p:cNvSpPr txBox="1">
            <a:spLocks noGrp="1"/>
          </p:cNvSpPr>
          <p:nvPr>
            <p:ph type="body" idx="1"/>
          </p:nvPr>
        </p:nvSpPr>
        <p:spPr>
          <a:xfrm>
            <a:off x="731838" y="4559300"/>
            <a:ext cx="5851525" cy="4322763"/>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sz="2800" dirty="0"/>
          </a:p>
          <a:p>
            <a:pPr marL="0" lvl="0" indent="0" algn="l" rtl="0">
              <a:lnSpc>
                <a:spcPct val="100000"/>
              </a:lnSpc>
              <a:spcBef>
                <a:spcPts val="360"/>
              </a:spcBef>
              <a:spcAft>
                <a:spcPts val="0"/>
              </a:spcAft>
              <a:buClr>
                <a:schemeClr val="dk1"/>
              </a:buClr>
              <a:buSzPts val="1200"/>
              <a:buFont typeface="Arial"/>
              <a:buNone/>
            </a:pPr>
            <a:endParaRPr sz="2000" dirty="0">
              <a:latin typeface="Arial"/>
              <a:ea typeface="Arial"/>
              <a:cs typeface="Arial"/>
              <a:sym typeface="Arial"/>
            </a:endParaRPr>
          </a:p>
          <a:p>
            <a:pPr marL="0" lvl="0" indent="0" algn="l" rtl="0">
              <a:lnSpc>
                <a:spcPct val="100000"/>
              </a:lnSpc>
              <a:spcBef>
                <a:spcPts val="360"/>
              </a:spcBef>
              <a:spcAft>
                <a:spcPts val="0"/>
              </a:spcAft>
              <a:buSzPts val="1400"/>
              <a:buNone/>
            </a:pPr>
            <a:r>
              <a:rPr lang="en-US" sz="2000" dirty="0">
                <a:latin typeface="Arial"/>
                <a:ea typeface="Arial"/>
                <a:cs typeface="Arial"/>
                <a:sym typeface="Arial"/>
              </a:rPr>
              <a:t>This module is sponsored by the U.S. Department of Transportation’s ITS Professional Capacity Building (PCB) Program</a:t>
            </a:r>
            <a:r>
              <a:rPr lang="en-US" sz="2000" i="1" dirty="0">
                <a:latin typeface="Arial"/>
                <a:ea typeface="Arial"/>
                <a:cs typeface="Arial"/>
                <a:sym typeface="Arial"/>
              </a:rPr>
              <a:t>.</a:t>
            </a:r>
            <a:r>
              <a:rPr lang="en-US" sz="2000" dirty="0">
                <a:latin typeface="Arial"/>
                <a:ea typeface="Arial"/>
                <a:cs typeface="Arial"/>
                <a:sym typeface="Arial"/>
              </a:rPr>
              <a:t> The ITS PCB Program is part of the Research and Innovative Technology Administration’s ITS Joint Program Office.</a:t>
            </a:r>
            <a:endParaRPr sz="2800" dirty="0"/>
          </a:p>
          <a:p>
            <a:pPr marL="0" lvl="0" indent="0" algn="l" rtl="0">
              <a:lnSpc>
                <a:spcPct val="100000"/>
              </a:lnSpc>
              <a:spcBef>
                <a:spcPts val="360"/>
              </a:spcBef>
              <a:spcAft>
                <a:spcPts val="0"/>
              </a:spcAft>
              <a:buSzPts val="1400"/>
              <a:buNone/>
            </a:pPr>
            <a:r>
              <a:rPr lang="en-US" sz="2000" dirty="0">
                <a:latin typeface="Arial"/>
                <a:ea typeface="Arial"/>
                <a:cs typeface="Arial"/>
                <a:sym typeface="Arial"/>
              </a:rPr>
              <a:t> </a:t>
            </a:r>
            <a:endParaRPr sz="2800" dirty="0"/>
          </a:p>
          <a:p>
            <a:pPr marL="0" lvl="0" indent="0" algn="l" rtl="0">
              <a:lnSpc>
                <a:spcPct val="100000"/>
              </a:lnSpc>
              <a:spcBef>
                <a:spcPts val="0"/>
              </a:spcBef>
              <a:spcAft>
                <a:spcPts val="0"/>
              </a:spcAft>
              <a:buSzPts val="1400"/>
              <a:buNone/>
            </a:pPr>
            <a:r>
              <a:rPr lang="en-US" sz="2000" dirty="0">
                <a:latin typeface="Arial"/>
                <a:ea typeface="Arial"/>
                <a:cs typeface="Arial"/>
                <a:sym typeface="Arial"/>
              </a:rPr>
              <a:t>Thank you for participating and we hope you find this module helpful.</a:t>
            </a:r>
            <a:endParaRPr sz="2800" dirty="0"/>
          </a:p>
        </p:txBody>
      </p:sp>
      <p:sp>
        <p:nvSpPr>
          <p:cNvPr id="105" name="Google Shape;105;p1:notes"/>
          <p:cNvSpPr txBox="1">
            <a:spLocks noGrp="1"/>
          </p:cNvSpPr>
          <p:nvPr>
            <p:ph type="sldNum" idx="12"/>
          </p:nvPr>
        </p:nvSpPr>
        <p:spPr>
          <a:xfrm>
            <a:off x="4144963" y="9118600"/>
            <a:ext cx="3168650" cy="481013"/>
          </a:xfrm>
          <a:prstGeom prst="rect">
            <a:avLst/>
          </a:prstGeom>
          <a:noFill/>
          <a:ln>
            <a:noFill/>
          </a:ln>
        </p:spPr>
        <p:txBody>
          <a:bodyPr spcFirstLastPara="1" wrap="square" lIns="96625" tIns="48300" rIns="96625" bIns="483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0: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5" name="Google Shape;225;p10:notes"/>
          <p:cNvSpPr txBox="1">
            <a:spLocks noGrp="1"/>
          </p:cNvSpPr>
          <p:nvPr>
            <p:ph type="body" idx="1"/>
          </p:nvPr>
        </p:nvSpPr>
        <p:spPr>
          <a:xfrm>
            <a:off x="731838" y="4559300"/>
            <a:ext cx="5851525" cy="4322763"/>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r>
              <a:rPr lang="en-US" sz="1600" b="1" dirty="0"/>
              <a:t>Urban aerial drone transport with rooftop and midlevel landing pads and loading zones</a:t>
            </a:r>
            <a:endParaRPr dirty="0"/>
          </a:p>
          <a:p>
            <a:pPr marL="0" lvl="0" indent="0" algn="l" rtl="0">
              <a:lnSpc>
                <a:spcPct val="100000"/>
              </a:lnSpc>
              <a:spcBef>
                <a:spcPts val="480"/>
              </a:spcBef>
              <a:spcAft>
                <a:spcPts val="0"/>
              </a:spcAft>
              <a:buSzPts val="1400"/>
              <a:buNone/>
            </a:pPr>
            <a:r>
              <a:rPr lang="en-US" sz="1600" dirty="0"/>
              <a:t>will reduce ground-level transportation congestion but will also create noise and wind buffering and traffic channelization challenges.</a:t>
            </a:r>
            <a:endParaRPr sz="1100" dirty="0"/>
          </a:p>
          <a:p>
            <a:pPr marL="0" lvl="0" indent="0" algn="l" rtl="0">
              <a:lnSpc>
                <a:spcPct val="100000"/>
              </a:lnSpc>
              <a:spcBef>
                <a:spcPts val="480"/>
              </a:spcBef>
              <a:spcAft>
                <a:spcPts val="0"/>
              </a:spcAft>
              <a:buSzPts val="1400"/>
              <a:buNone/>
            </a:pPr>
            <a:r>
              <a:rPr lang="en-US" b="1" dirty="0"/>
              <a:t>Interfacing with power companies for automated load balancing for electric power distribution and storage optimization </a:t>
            </a:r>
            <a:endParaRPr dirty="0"/>
          </a:p>
          <a:p>
            <a:pPr marL="0" lvl="0" indent="0" algn="l" rtl="0">
              <a:lnSpc>
                <a:spcPct val="100000"/>
              </a:lnSpc>
              <a:spcBef>
                <a:spcPts val="480"/>
              </a:spcBef>
              <a:spcAft>
                <a:spcPts val="0"/>
              </a:spcAft>
              <a:buSzPts val="1400"/>
              <a:buNone/>
            </a:pPr>
            <a:r>
              <a:rPr lang="en-US" dirty="0"/>
              <a:t>will be critical but the appropriate policymaking bodies have yet to be convened.</a:t>
            </a:r>
            <a:endParaRPr dirty="0"/>
          </a:p>
          <a:p>
            <a:pPr marL="0" lvl="0" indent="0" algn="l" rtl="0">
              <a:lnSpc>
                <a:spcPct val="100000"/>
              </a:lnSpc>
              <a:spcBef>
                <a:spcPts val="480"/>
              </a:spcBef>
              <a:spcAft>
                <a:spcPts val="0"/>
              </a:spcAft>
              <a:buSzPts val="1400"/>
              <a:buNone/>
            </a:pPr>
            <a:r>
              <a:rPr lang="en-US" sz="1600" b="1" dirty="0"/>
              <a:t>Digital signage for automated driver assistance systems (ADAS)-equipped and self-driving vehicles </a:t>
            </a:r>
            <a:endParaRPr dirty="0"/>
          </a:p>
          <a:p>
            <a:pPr marL="0" lvl="0" indent="0" algn="l" rtl="0">
              <a:lnSpc>
                <a:spcPct val="100000"/>
              </a:lnSpc>
              <a:spcBef>
                <a:spcPts val="480"/>
              </a:spcBef>
              <a:spcAft>
                <a:spcPts val="0"/>
              </a:spcAft>
              <a:buSzPts val="1400"/>
              <a:buNone/>
            </a:pPr>
            <a:r>
              <a:rPr lang="en-US" sz="1600" b="0" dirty="0"/>
              <a:t>will evolve with a strong assist from a long-a</a:t>
            </a:r>
            <a:r>
              <a:rPr lang="en-US" sz="1600" dirty="0"/>
              <a:t>waited update of Manual of Traffic Control Devices, including a new section, Part 5 Automated Vehicles.</a:t>
            </a:r>
            <a:endParaRPr dirty="0"/>
          </a:p>
          <a:p>
            <a:pPr marL="0" lvl="0" indent="0" algn="l" rtl="0">
              <a:lnSpc>
                <a:spcPct val="100000"/>
              </a:lnSpc>
              <a:spcBef>
                <a:spcPts val="480"/>
              </a:spcBef>
              <a:spcAft>
                <a:spcPts val="0"/>
              </a:spcAft>
              <a:buSzPts val="1400"/>
              <a:buNone/>
            </a:pPr>
            <a:r>
              <a:rPr lang="en-US" sz="1600" b="1" dirty="0"/>
              <a:t>Realtime, digital curbside management of ridesharing and freight loading zones </a:t>
            </a:r>
            <a:endParaRPr dirty="0"/>
          </a:p>
          <a:p>
            <a:pPr marL="0" lvl="0" indent="0" algn="l" rtl="0">
              <a:lnSpc>
                <a:spcPct val="100000"/>
              </a:lnSpc>
              <a:spcBef>
                <a:spcPts val="480"/>
              </a:spcBef>
              <a:spcAft>
                <a:spcPts val="0"/>
              </a:spcAft>
              <a:buSzPts val="1400"/>
              <a:buNone/>
            </a:pPr>
            <a:r>
              <a:rPr lang="en-US" sz="1600" dirty="0"/>
              <a:t>will reduce urban street congestion.</a:t>
            </a:r>
            <a:endParaRPr sz="1100" dirty="0"/>
          </a:p>
          <a:p>
            <a:pPr marL="0" lvl="0" indent="0" algn="l" rtl="0">
              <a:lnSpc>
                <a:spcPct val="100000"/>
              </a:lnSpc>
              <a:spcBef>
                <a:spcPts val="330"/>
              </a:spcBef>
              <a:spcAft>
                <a:spcPts val="0"/>
              </a:spcAft>
              <a:buSzPts val="1400"/>
              <a:buNone/>
            </a:pPr>
            <a:endParaRPr sz="1100" dirty="0"/>
          </a:p>
          <a:p>
            <a:pPr marL="0" lvl="0" indent="0" algn="l" rtl="0">
              <a:lnSpc>
                <a:spcPct val="100000"/>
              </a:lnSpc>
              <a:spcBef>
                <a:spcPts val="330"/>
              </a:spcBef>
              <a:spcAft>
                <a:spcPts val="0"/>
              </a:spcAft>
              <a:buSzPts val="1400"/>
              <a:buNone/>
            </a:pPr>
            <a:endParaRPr sz="1100" dirty="0"/>
          </a:p>
          <a:p>
            <a:pPr marL="0" lvl="0" indent="0" algn="l" rtl="0">
              <a:lnSpc>
                <a:spcPct val="100000"/>
              </a:lnSpc>
              <a:spcBef>
                <a:spcPts val="480"/>
              </a:spcBef>
              <a:spcAft>
                <a:spcPts val="0"/>
              </a:spcAft>
              <a:buSzPts val="1400"/>
              <a:buNone/>
            </a:pPr>
            <a:endParaRPr dirty="0"/>
          </a:p>
        </p:txBody>
      </p:sp>
      <p:sp>
        <p:nvSpPr>
          <p:cNvPr id="226" name="Google Shape;226;p10:notes"/>
          <p:cNvSpPr txBox="1">
            <a:spLocks noGrp="1"/>
          </p:cNvSpPr>
          <p:nvPr>
            <p:ph type="sldNum" idx="12"/>
          </p:nvPr>
        </p:nvSpPr>
        <p:spPr>
          <a:xfrm>
            <a:off x="4144963" y="9118600"/>
            <a:ext cx="3168650" cy="481013"/>
          </a:xfrm>
          <a:prstGeom prst="rect">
            <a:avLst/>
          </a:prstGeom>
          <a:noFill/>
          <a:ln>
            <a:noFill/>
          </a:ln>
        </p:spPr>
        <p:txBody>
          <a:bodyPr spcFirstLastPara="1" wrap="square" lIns="96625" tIns="48300" rIns="96625" bIns="483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1: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8" name="Google Shape;238;p11:notes"/>
          <p:cNvSpPr txBox="1">
            <a:spLocks noGrp="1"/>
          </p:cNvSpPr>
          <p:nvPr>
            <p:ph type="body" idx="1"/>
          </p:nvPr>
        </p:nvSpPr>
        <p:spPr>
          <a:xfrm>
            <a:off x="731838" y="4559300"/>
            <a:ext cx="5851525" cy="4322763"/>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r>
              <a:rPr lang="en-US" dirty="0"/>
              <a:t>There are three basic components to 4</a:t>
            </a:r>
            <a:r>
              <a:rPr lang="en-US" baseline="30000" dirty="0"/>
              <a:t>th</a:t>
            </a:r>
            <a:r>
              <a:rPr lang="en-US" dirty="0"/>
              <a:t> Industrial Revolution Technologies that have a direct bearing on Intelligent Transportation Systems:  DATA, COMPUTING, AND TELECOMMUNICATIONS.</a:t>
            </a:r>
            <a:endParaRPr dirty="0"/>
          </a:p>
        </p:txBody>
      </p:sp>
      <p:sp>
        <p:nvSpPr>
          <p:cNvPr id="239" name="Google Shape;239;p11:notes"/>
          <p:cNvSpPr txBox="1">
            <a:spLocks noGrp="1"/>
          </p:cNvSpPr>
          <p:nvPr>
            <p:ph type="sldNum" idx="12"/>
          </p:nvPr>
        </p:nvSpPr>
        <p:spPr>
          <a:xfrm>
            <a:off x="4144963" y="9118600"/>
            <a:ext cx="3168650" cy="481013"/>
          </a:xfrm>
          <a:prstGeom prst="rect">
            <a:avLst/>
          </a:prstGeom>
          <a:noFill/>
          <a:ln>
            <a:noFill/>
          </a:ln>
        </p:spPr>
        <p:txBody>
          <a:bodyPr spcFirstLastPara="1" wrap="square" lIns="96625" tIns="48300" rIns="96625" bIns="483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2: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7" name="Google Shape;257;p12:notes"/>
          <p:cNvSpPr txBox="1">
            <a:spLocks noGrp="1"/>
          </p:cNvSpPr>
          <p:nvPr>
            <p:ph type="body" idx="1"/>
          </p:nvPr>
        </p:nvSpPr>
        <p:spPr>
          <a:xfrm>
            <a:off x="731838" y="4559300"/>
            <a:ext cx="5851525" cy="4322763"/>
          </a:xfrm>
          <a:prstGeom prst="rect">
            <a:avLst/>
          </a:prstGeom>
          <a:noFill/>
          <a:ln>
            <a:noFill/>
          </a:ln>
        </p:spPr>
        <p:txBody>
          <a:bodyPr spcFirstLastPara="1" wrap="square" lIns="96625" tIns="48300" rIns="96625" bIns="48300" anchor="t" anchorCtr="0">
            <a:noAutofit/>
          </a:bodyPr>
          <a:lstStyle/>
          <a:p>
            <a:pPr marL="173736" lvl="0" indent="0" algn="l" rtl="0">
              <a:lnSpc>
                <a:spcPct val="100000"/>
              </a:lnSpc>
              <a:spcBef>
                <a:spcPts val="0"/>
              </a:spcBef>
              <a:spcAft>
                <a:spcPts val="0"/>
              </a:spcAft>
              <a:buClr>
                <a:schemeClr val="dk1"/>
              </a:buClr>
              <a:buSzPts val="1600"/>
              <a:buFont typeface="Arial"/>
              <a:buNone/>
            </a:pPr>
            <a:r>
              <a:rPr lang="en-US" sz="1600" dirty="0"/>
              <a:t>The advent of 4IR technologies greatly enhances the potential of ITS for its stakeholders because they enable travelers, vehicles, and control centers to generate, exchange, and process data.</a:t>
            </a:r>
            <a:br>
              <a:rPr lang="en-US" sz="1600" dirty="0"/>
            </a:br>
            <a:endParaRPr sz="1600" dirty="0"/>
          </a:p>
          <a:p>
            <a:pPr marL="173736" lvl="0" indent="0" algn="l" rtl="0">
              <a:lnSpc>
                <a:spcPct val="100000"/>
              </a:lnSpc>
              <a:spcBef>
                <a:spcPts val="480"/>
              </a:spcBef>
              <a:spcAft>
                <a:spcPts val="0"/>
              </a:spcAft>
              <a:buClr>
                <a:schemeClr val="dk1"/>
              </a:buClr>
              <a:buSzPts val="1600"/>
              <a:buFont typeface="Arial"/>
              <a:buNone/>
            </a:pPr>
            <a:r>
              <a:rPr lang="en-US" sz="1600" dirty="0"/>
              <a:t>However, as the devices and infrastructures evolve to higher levels of technological sophistication, the underlying data definitions and application programming interface standards (APIs) become ever more critical to the optimal functioning of the technologies. </a:t>
            </a:r>
          </a:p>
          <a:p>
            <a:pPr marL="173736" lvl="0" indent="0" algn="l" rtl="0">
              <a:lnSpc>
                <a:spcPct val="100000"/>
              </a:lnSpc>
              <a:spcBef>
                <a:spcPts val="480"/>
              </a:spcBef>
              <a:spcAft>
                <a:spcPts val="0"/>
              </a:spcAft>
              <a:buClr>
                <a:schemeClr val="dk1"/>
              </a:buClr>
              <a:buSzPts val="1600"/>
              <a:buFont typeface="Arial"/>
              <a:buNone/>
            </a:pPr>
            <a:endParaRPr lang="en-US" sz="1600" dirty="0"/>
          </a:p>
          <a:p>
            <a:pPr marL="173736" lvl="0" indent="0" algn="l" rtl="0">
              <a:lnSpc>
                <a:spcPct val="100000"/>
              </a:lnSpc>
              <a:spcBef>
                <a:spcPts val="480"/>
              </a:spcBef>
              <a:spcAft>
                <a:spcPts val="0"/>
              </a:spcAft>
              <a:buClr>
                <a:schemeClr val="dk1"/>
              </a:buClr>
              <a:buSzPts val="1600"/>
              <a:buFont typeface="Arial"/>
              <a:buNone/>
            </a:pPr>
            <a:r>
              <a:rPr lang="en-US" sz="1600" dirty="0"/>
              <a:t>True connectivity depends on standardized and harmonized data.  When it comes to “the weakest link” in ITS, this is it.</a:t>
            </a:r>
            <a:endParaRPr dirty="0"/>
          </a:p>
          <a:p>
            <a:pPr marL="0" lvl="0" indent="0" algn="l" rtl="0">
              <a:lnSpc>
                <a:spcPct val="100000"/>
              </a:lnSpc>
              <a:spcBef>
                <a:spcPts val="480"/>
              </a:spcBef>
              <a:spcAft>
                <a:spcPts val="0"/>
              </a:spcAft>
              <a:buSzPts val="1400"/>
              <a:buNone/>
            </a:pPr>
            <a:endParaRPr dirty="0"/>
          </a:p>
        </p:txBody>
      </p:sp>
      <p:sp>
        <p:nvSpPr>
          <p:cNvPr id="258" name="Google Shape;258;p12:notes"/>
          <p:cNvSpPr txBox="1">
            <a:spLocks noGrp="1"/>
          </p:cNvSpPr>
          <p:nvPr>
            <p:ph type="sldNum" idx="12"/>
          </p:nvPr>
        </p:nvSpPr>
        <p:spPr>
          <a:xfrm>
            <a:off x="4144963" y="9118600"/>
            <a:ext cx="3168650" cy="481013"/>
          </a:xfrm>
          <a:prstGeom prst="rect">
            <a:avLst/>
          </a:prstGeom>
          <a:noFill/>
          <a:ln>
            <a:noFill/>
          </a:ln>
        </p:spPr>
        <p:txBody>
          <a:bodyPr spcFirstLastPara="1" wrap="square" lIns="96625" tIns="48300" rIns="96625" bIns="483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3:notes"/>
          <p:cNvSpPr txBox="1">
            <a:spLocks noGrp="1"/>
          </p:cNvSpPr>
          <p:nvPr>
            <p:ph type="body" idx="1"/>
          </p:nvPr>
        </p:nvSpPr>
        <p:spPr>
          <a:xfrm>
            <a:off x="731838" y="4559300"/>
            <a:ext cx="5851525" cy="4322763"/>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480"/>
              </a:spcBef>
              <a:spcAft>
                <a:spcPts val="0"/>
              </a:spcAft>
              <a:buSzPts val="1400"/>
              <a:buNone/>
            </a:pPr>
            <a:r>
              <a:rPr lang="en-US" dirty="0"/>
              <a:t>DATA CHALLENGES:</a:t>
            </a:r>
            <a:endParaRPr dirty="0"/>
          </a:p>
          <a:p>
            <a:pPr marL="0" lvl="0" indent="0" algn="l" rtl="0">
              <a:lnSpc>
                <a:spcPct val="100000"/>
              </a:lnSpc>
              <a:spcBef>
                <a:spcPts val="480"/>
              </a:spcBef>
              <a:spcAft>
                <a:spcPts val="0"/>
              </a:spcAft>
              <a:buSzPts val="1400"/>
              <a:buNone/>
            </a:pPr>
            <a:r>
              <a:rPr lang="en-US" dirty="0"/>
              <a:t>1. Data, data, data…lots of it, often too much of it! It has to be collected, processed, analyzed, stored, and intelligently used.</a:t>
            </a:r>
            <a:endParaRPr dirty="0"/>
          </a:p>
          <a:p>
            <a:pPr marL="0" lvl="0" indent="0" algn="l" rtl="0">
              <a:lnSpc>
                <a:spcPct val="100000"/>
              </a:lnSpc>
              <a:spcBef>
                <a:spcPts val="480"/>
              </a:spcBef>
              <a:spcAft>
                <a:spcPts val="0"/>
              </a:spcAft>
              <a:buSzPts val="1400"/>
              <a:buNone/>
            </a:pPr>
            <a:r>
              <a:rPr lang="en-US" dirty="0"/>
              <a:t>2. Data collected by different proprietary devices and systems often have unique definitions and are not usable by other devices and systems. (Think of how currencies work.  Each nation has its own currency.  If you want to buy something in another country, you need to EXCHANGE your currency for that country’s currency.  Both buyer and seller need a mutually acceptable EXCHANGE RATE. </a:t>
            </a:r>
            <a:endParaRPr dirty="0"/>
          </a:p>
          <a:p>
            <a:pPr marL="0" lvl="0" indent="0" algn="l" rtl="0">
              <a:lnSpc>
                <a:spcPct val="100000"/>
              </a:lnSpc>
              <a:spcBef>
                <a:spcPts val="480"/>
              </a:spcBef>
              <a:spcAft>
                <a:spcPts val="0"/>
              </a:spcAft>
              <a:buSzPts val="1400"/>
              <a:buNone/>
            </a:pPr>
            <a:r>
              <a:rPr lang="en-US" dirty="0"/>
              <a:t>3. Hacking of data that is collected by ITS devices can introduce safety and security risks across ITS devices and interfaces.</a:t>
            </a:r>
            <a:endParaRPr dirty="0"/>
          </a:p>
          <a:p>
            <a:pPr marL="0" lvl="0" indent="0" algn="l" rtl="0">
              <a:lnSpc>
                <a:spcPct val="100000"/>
              </a:lnSpc>
              <a:spcBef>
                <a:spcPts val="480"/>
              </a:spcBef>
              <a:spcAft>
                <a:spcPts val="0"/>
              </a:spcAft>
              <a:buSzPts val="1400"/>
              <a:buNone/>
            </a:pPr>
            <a:endParaRPr dirty="0"/>
          </a:p>
          <a:p>
            <a:pPr marL="0" lvl="0" indent="0" algn="l" rtl="0">
              <a:lnSpc>
                <a:spcPct val="100000"/>
              </a:lnSpc>
              <a:spcBef>
                <a:spcPts val="480"/>
              </a:spcBef>
              <a:spcAft>
                <a:spcPts val="0"/>
              </a:spcAft>
              <a:buSzPts val="1400"/>
              <a:buNone/>
            </a:pPr>
            <a:r>
              <a:rPr lang="en-US" dirty="0"/>
              <a:t>DATA OPPORTUNITIES:</a:t>
            </a:r>
            <a:endParaRPr dirty="0"/>
          </a:p>
          <a:p>
            <a:pPr marL="342900" lvl="0" indent="-342900" algn="l" rtl="0">
              <a:lnSpc>
                <a:spcPct val="100000"/>
              </a:lnSpc>
              <a:spcBef>
                <a:spcPts val="480"/>
              </a:spcBef>
              <a:spcAft>
                <a:spcPts val="0"/>
              </a:spcAft>
              <a:buSzPts val="1400"/>
              <a:buAutoNum type="arabicPeriod"/>
            </a:pPr>
            <a:r>
              <a:rPr lang="en-US" dirty="0"/>
              <a:t>Good news: MUTCD is being updated! (Last update was 2009).</a:t>
            </a:r>
            <a:endParaRPr dirty="0"/>
          </a:p>
          <a:p>
            <a:pPr marL="342900" lvl="0" indent="-342900" algn="l" rtl="0">
              <a:lnSpc>
                <a:spcPct val="100000"/>
              </a:lnSpc>
              <a:spcBef>
                <a:spcPts val="480"/>
              </a:spcBef>
              <a:spcAft>
                <a:spcPts val="0"/>
              </a:spcAft>
              <a:buSzPts val="1400"/>
              <a:buAutoNum type="arabicPeriod"/>
            </a:pPr>
            <a:r>
              <a:rPr lang="en-US" dirty="0"/>
              <a:t>Computing and telecommunications are enhancing and optimizing the speed and accuracy of ITS data collection, processing, analysis, storage, and use</a:t>
            </a:r>
            <a:endParaRPr dirty="0"/>
          </a:p>
          <a:p>
            <a:pPr marL="342900" lvl="0" indent="-342900" algn="l" rtl="0">
              <a:lnSpc>
                <a:spcPct val="100000"/>
              </a:lnSpc>
              <a:spcBef>
                <a:spcPts val="480"/>
              </a:spcBef>
              <a:spcAft>
                <a:spcPts val="0"/>
              </a:spcAft>
              <a:buSzPts val="1400"/>
              <a:buAutoNum type="arabicPeriod"/>
            </a:pPr>
            <a:r>
              <a:rPr lang="en-US" dirty="0"/>
              <a:t>There are increasing numbers of collaborative partnerships across the country that are making it possible to share data.</a:t>
            </a:r>
            <a:endParaRPr dirty="0"/>
          </a:p>
          <a:p>
            <a:pPr marL="342900" lvl="0" indent="-342900" algn="l" rtl="0">
              <a:lnSpc>
                <a:spcPct val="100000"/>
              </a:lnSpc>
              <a:spcBef>
                <a:spcPts val="480"/>
              </a:spcBef>
              <a:spcAft>
                <a:spcPts val="0"/>
              </a:spcAft>
              <a:buSzPts val="1400"/>
              <a:buAutoNum type="arabicPeriod"/>
            </a:pPr>
            <a:r>
              <a:rPr lang="en-US" dirty="0"/>
              <a:t>U.S. DOT is developing a Security Architecture that addresses some of the key types of cybersecurity risks.</a:t>
            </a:r>
            <a:endParaRPr dirty="0"/>
          </a:p>
          <a:p>
            <a:pPr marL="342900" lvl="0" indent="-254000" algn="l" rtl="0">
              <a:lnSpc>
                <a:spcPct val="100000"/>
              </a:lnSpc>
              <a:spcBef>
                <a:spcPts val="480"/>
              </a:spcBef>
              <a:spcAft>
                <a:spcPts val="0"/>
              </a:spcAft>
              <a:buSzPts val="1400"/>
              <a:buNone/>
            </a:pPr>
            <a:endParaRPr dirty="0"/>
          </a:p>
        </p:txBody>
      </p:sp>
      <p:sp>
        <p:nvSpPr>
          <p:cNvPr id="265" name="Google Shape;265;p13: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4: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4" name="Google Shape;274;p14:notes"/>
          <p:cNvSpPr txBox="1">
            <a:spLocks noGrp="1"/>
          </p:cNvSpPr>
          <p:nvPr>
            <p:ph type="body" idx="1"/>
          </p:nvPr>
        </p:nvSpPr>
        <p:spPr>
          <a:xfrm>
            <a:off x="731838" y="4559300"/>
            <a:ext cx="5851525" cy="4322763"/>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r>
              <a:rPr lang="en-US" dirty="0"/>
              <a:t>COMPUTING CHALLENGES</a:t>
            </a:r>
            <a:endParaRPr dirty="0"/>
          </a:p>
          <a:p>
            <a:pPr marL="0" lvl="0" indent="0" algn="l" rtl="0">
              <a:lnSpc>
                <a:spcPct val="100000"/>
              </a:lnSpc>
              <a:spcBef>
                <a:spcPts val="0"/>
              </a:spcBef>
              <a:spcAft>
                <a:spcPts val="0"/>
              </a:spcAft>
              <a:buSzPts val="1400"/>
              <a:buNone/>
            </a:pPr>
            <a:r>
              <a:rPr lang="en-US" dirty="0"/>
              <a:t>1. Mostly due to the enormous amounts of data (“Big Data”) collected by sensors throughout a transportation system</a:t>
            </a:r>
            <a:endParaRPr dirty="0"/>
          </a:p>
          <a:p>
            <a:pPr marL="0" lvl="0" indent="0" algn="l" rtl="0">
              <a:lnSpc>
                <a:spcPct val="100000"/>
              </a:lnSpc>
              <a:spcBef>
                <a:spcPts val="0"/>
              </a:spcBef>
              <a:spcAft>
                <a:spcPts val="0"/>
              </a:spcAft>
              <a:buSzPts val="1400"/>
              <a:buNone/>
            </a:pPr>
            <a:r>
              <a:rPr lang="en-US" dirty="0"/>
              <a:t>Cloud and edge computing architectures can help but haven’t yet been thoroughly worked out.</a:t>
            </a:r>
            <a:br>
              <a:rPr lang="en-US" dirty="0"/>
            </a:br>
            <a:endParaRPr dirty="0"/>
          </a:p>
          <a:p>
            <a:pPr marL="0" lvl="0" indent="0" algn="l" rtl="0">
              <a:lnSpc>
                <a:spcPct val="100000"/>
              </a:lnSpc>
              <a:spcBef>
                <a:spcPts val="0"/>
              </a:spcBef>
              <a:spcAft>
                <a:spcPts val="0"/>
              </a:spcAft>
              <a:buSzPts val="1400"/>
              <a:buNone/>
            </a:pPr>
            <a:r>
              <a:rPr lang="en-US" dirty="0"/>
              <a:t>2. Hacking of computing systems can lead to cybersecurity risks.</a:t>
            </a:r>
            <a:br>
              <a:rPr lang="en-US" dirty="0"/>
            </a:br>
            <a:endParaRPr dirty="0"/>
          </a:p>
          <a:p>
            <a:pPr marL="0" lvl="0" indent="0" algn="l" rtl="0">
              <a:lnSpc>
                <a:spcPct val="100000"/>
              </a:lnSpc>
              <a:spcBef>
                <a:spcPts val="0"/>
              </a:spcBef>
              <a:spcAft>
                <a:spcPts val="0"/>
              </a:spcAft>
              <a:buSzPts val="1400"/>
              <a:buNone/>
            </a:pPr>
            <a:r>
              <a:rPr lang="en-US" dirty="0"/>
              <a:t>3. Minimizing latency is essential to certain types of ITS computing, e.g., calculating distance-to-impact for two moving vehicles headed toward each other at an intersection.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COMPUTING OPPORTUNITIES</a:t>
            </a:r>
            <a:endParaRPr dirty="0"/>
          </a:p>
          <a:p>
            <a:pPr marL="342900" lvl="0" indent="-342900" algn="l" rtl="0">
              <a:lnSpc>
                <a:spcPct val="100000"/>
              </a:lnSpc>
              <a:spcBef>
                <a:spcPts val="0"/>
              </a:spcBef>
              <a:spcAft>
                <a:spcPts val="0"/>
              </a:spcAft>
              <a:buSzPts val="1400"/>
              <a:buAutoNum type="arabicPeriod"/>
            </a:pPr>
            <a:r>
              <a:rPr lang="en-US" dirty="0"/>
              <a:t>Faster computer processing chips can reduce latency.</a:t>
            </a:r>
            <a:endParaRPr dirty="0"/>
          </a:p>
          <a:p>
            <a:pPr marL="342900" lvl="0" indent="-342900" algn="l" rtl="0">
              <a:lnSpc>
                <a:spcPct val="100000"/>
              </a:lnSpc>
              <a:spcBef>
                <a:spcPts val="0"/>
              </a:spcBef>
              <a:spcAft>
                <a:spcPts val="0"/>
              </a:spcAft>
              <a:buSzPts val="1400"/>
              <a:buAutoNum type="arabicPeriod"/>
            </a:pPr>
            <a:r>
              <a:rPr lang="en-US" dirty="0"/>
              <a:t>Internet of Things protocols and addressing schemes are being rapidly developed.</a:t>
            </a:r>
            <a:endParaRPr dirty="0"/>
          </a:p>
          <a:p>
            <a:pPr marL="342900" lvl="0" indent="-342900" algn="l" rtl="0">
              <a:lnSpc>
                <a:spcPct val="100000"/>
              </a:lnSpc>
              <a:spcBef>
                <a:spcPts val="0"/>
              </a:spcBef>
              <a:spcAft>
                <a:spcPts val="0"/>
              </a:spcAft>
              <a:buSzPts val="1400"/>
              <a:buAutoNum type="arabicPeriod"/>
            </a:pPr>
            <a:r>
              <a:rPr lang="en-US" dirty="0"/>
              <a:t>New advances in computing and data storage methods are improving the efficiency of big data handling. </a:t>
            </a:r>
            <a:endParaRPr dirty="0"/>
          </a:p>
          <a:p>
            <a:pPr marL="342900" lvl="0" indent="-342900" algn="l" rtl="0">
              <a:lnSpc>
                <a:spcPct val="100000"/>
              </a:lnSpc>
              <a:spcBef>
                <a:spcPts val="0"/>
              </a:spcBef>
              <a:spcAft>
                <a:spcPts val="0"/>
              </a:spcAft>
              <a:buSzPts val="1400"/>
              <a:buAutoNum type="arabicPeriod"/>
            </a:pPr>
            <a:r>
              <a:rPr lang="en-US" dirty="0"/>
              <a:t>New machine learning technologies such as Augmented Reality, Virtual Reality, and Artificial Intelligence technologies are improving the efficiency of CPUs.</a:t>
            </a:r>
            <a:endParaRPr dirty="0"/>
          </a:p>
          <a:p>
            <a:pPr marL="0" lvl="0" indent="0" algn="l" rtl="0">
              <a:lnSpc>
                <a:spcPct val="100000"/>
              </a:lnSpc>
              <a:spcBef>
                <a:spcPts val="0"/>
              </a:spcBef>
              <a:spcAft>
                <a:spcPts val="0"/>
              </a:spcAft>
              <a:buSzPts val="1400"/>
              <a:buNone/>
            </a:pPr>
            <a:endParaRPr dirty="0"/>
          </a:p>
        </p:txBody>
      </p:sp>
      <p:sp>
        <p:nvSpPr>
          <p:cNvPr id="275" name="Google Shape;275;p14:notes"/>
          <p:cNvSpPr txBox="1">
            <a:spLocks noGrp="1"/>
          </p:cNvSpPr>
          <p:nvPr>
            <p:ph type="sldNum" idx="12"/>
          </p:nvPr>
        </p:nvSpPr>
        <p:spPr>
          <a:xfrm>
            <a:off x="4144963" y="9118600"/>
            <a:ext cx="3168650" cy="481013"/>
          </a:xfrm>
          <a:prstGeom prst="rect">
            <a:avLst/>
          </a:prstGeom>
          <a:noFill/>
          <a:ln>
            <a:noFill/>
          </a:ln>
        </p:spPr>
        <p:txBody>
          <a:bodyPr spcFirstLastPara="1" wrap="square" lIns="96625" tIns="48300" rIns="96625" bIns="483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5:notes"/>
          <p:cNvSpPr txBox="1">
            <a:spLocks noGrp="1"/>
          </p:cNvSpPr>
          <p:nvPr>
            <p:ph type="body" idx="1"/>
          </p:nvPr>
        </p:nvSpPr>
        <p:spPr>
          <a:xfrm>
            <a:off x="731838" y="4559300"/>
            <a:ext cx="5851525" cy="4322763"/>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480"/>
              </a:spcBef>
              <a:spcAft>
                <a:spcPts val="0"/>
              </a:spcAft>
              <a:buSzPts val="1400"/>
              <a:buNone/>
            </a:pPr>
            <a:r>
              <a:rPr lang="en-US" dirty="0"/>
              <a:t>TELCO CHALLENGES </a:t>
            </a:r>
            <a:endParaRPr dirty="0"/>
          </a:p>
          <a:p>
            <a:pPr marL="342900" lvl="0" indent="-342900" algn="l" rtl="0">
              <a:lnSpc>
                <a:spcPct val="100000"/>
              </a:lnSpc>
              <a:spcBef>
                <a:spcPts val="480"/>
              </a:spcBef>
              <a:spcAft>
                <a:spcPts val="0"/>
              </a:spcAft>
              <a:buSzPts val="1400"/>
              <a:buAutoNum type="arabicPeriod"/>
            </a:pPr>
            <a:r>
              <a:rPr lang="en-US" dirty="0"/>
              <a:t>Uncertainties related to frequency spectrum allocations (battle between Dedicated Short-Range Communications and Cellular Vehicle-to-X).</a:t>
            </a:r>
            <a:endParaRPr dirty="0"/>
          </a:p>
          <a:p>
            <a:pPr marL="342900" lvl="0" indent="-342900" algn="l" rtl="0">
              <a:lnSpc>
                <a:spcPct val="100000"/>
              </a:lnSpc>
              <a:spcBef>
                <a:spcPts val="480"/>
              </a:spcBef>
              <a:spcAft>
                <a:spcPts val="0"/>
              </a:spcAft>
              <a:buSzPts val="1400"/>
              <a:buAutoNum type="arabicPeriod"/>
            </a:pPr>
            <a:r>
              <a:rPr lang="en-US" dirty="0"/>
              <a:t>The health risks of 5G technology are not well-studied. Because they are based on “beam-forming” and are, by definition, “short-range,” they are physically much closer to people than prior generations of telecommunications, and more base station units and installations are required than for prior generations.</a:t>
            </a:r>
            <a:endParaRPr dirty="0"/>
          </a:p>
          <a:p>
            <a:pPr marL="342900" lvl="0" indent="-254000" algn="l" rtl="0">
              <a:lnSpc>
                <a:spcPct val="100000"/>
              </a:lnSpc>
              <a:spcBef>
                <a:spcPts val="480"/>
              </a:spcBef>
              <a:spcAft>
                <a:spcPts val="0"/>
              </a:spcAft>
              <a:buSzPts val="1400"/>
              <a:buNone/>
            </a:pPr>
            <a:endParaRPr dirty="0"/>
          </a:p>
          <a:p>
            <a:pPr marL="0" lvl="0" indent="0" algn="l" rtl="0">
              <a:lnSpc>
                <a:spcPct val="100000"/>
              </a:lnSpc>
              <a:spcBef>
                <a:spcPts val="480"/>
              </a:spcBef>
              <a:spcAft>
                <a:spcPts val="0"/>
              </a:spcAft>
              <a:buSzPts val="1400"/>
              <a:buNone/>
            </a:pPr>
            <a:r>
              <a:rPr lang="en-US" dirty="0"/>
              <a:t>TELCO OPPORTUNITIES</a:t>
            </a:r>
            <a:endParaRPr dirty="0"/>
          </a:p>
          <a:p>
            <a:pPr marL="342900" lvl="0" indent="-342900" algn="l" rtl="0">
              <a:lnSpc>
                <a:spcPct val="100000"/>
              </a:lnSpc>
              <a:spcBef>
                <a:spcPts val="480"/>
              </a:spcBef>
              <a:spcAft>
                <a:spcPts val="0"/>
              </a:spcAft>
              <a:buSzPts val="1400"/>
              <a:buFont typeface="Arial"/>
              <a:buAutoNum type="arabicPeriod"/>
            </a:pPr>
            <a:r>
              <a:rPr lang="en-US" dirty="0"/>
              <a:t>The sheer momentum of 5G mobile network expansion is indisputable.</a:t>
            </a:r>
            <a:endParaRPr dirty="0"/>
          </a:p>
          <a:p>
            <a:pPr marL="342900" lvl="0" indent="-342900" algn="l" rtl="0">
              <a:lnSpc>
                <a:spcPct val="100000"/>
              </a:lnSpc>
              <a:spcBef>
                <a:spcPts val="480"/>
              </a:spcBef>
              <a:spcAft>
                <a:spcPts val="0"/>
              </a:spcAft>
              <a:buSzPts val="1400"/>
              <a:buFont typeface="Arial"/>
              <a:buAutoNum type="arabicPeriod"/>
            </a:pPr>
            <a:r>
              <a:rPr lang="en-US" dirty="0"/>
              <a:t>First responders will be the first to rely on 5G for emergency communications, and their 5G capabilities will evolve quickly to enhance their intelligent transportation operations.</a:t>
            </a:r>
            <a:endParaRPr dirty="0"/>
          </a:p>
        </p:txBody>
      </p:sp>
      <p:sp>
        <p:nvSpPr>
          <p:cNvPr id="283" name="Google Shape;283;p15: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7: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1" name="Google Shape;291;p17:notes"/>
          <p:cNvSpPr txBox="1">
            <a:spLocks noGrp="1"/>
          </p:cNvSpPr>
          <p:nvPr>
            <p:ph type="body" idx="1"/>
          </p:nvPr>
        </p:nvSpPr>
        <p:spPr>
          <a:xfrm>
            <a:off x="731838" y="4559300"/>
            <a:ext cx="5851525" cy="4322763"/>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r>
              <a:rPr lang="en-US" dirty="0"/>
              <a:t>“Challenges and Opportunities” = “Yin and Yang” = “two sides of the same coin”</a:t>
            </a:r>
            <a:endParaRPr dirty="0"/>
          </a:p>
          <a:p>
            <a:pPr marL="0" lvl="0" indent="0" algn="l" rtl="0">
              <a:lnSpc>
                <a:spcPct val="100000"/>
              </a:lnSpc>
              <a:spcBef>
                <a:spcPts val="0"/>
              </a:spcBef>
              <a:spcAft>
                <a:spcPts val="0"/>
              </a:spcAft>
              <a:buSzPts val="1400"/>
              <a:buNone/>
            </a:pPr>
            <a:r>
              <a:rPr lang="en-US" dirty="0"/>
              <a:t>-Interoperability, integration, standards, investments in infrastructure, protecting against national security threats are key to successful ITS deployments</a:t>
            </a:r>
            <a:endParaRPr dirty="0"/>
          </a:p>
          <a:p>
            <a:pPr marL="0" lvl="0" indent="0" algn="l" rtl="0">
              <a:lnSpc>
                <a:spcPct val="100000"/>
              </a:lnSpc>
              <a:spcBef>
                <a:spcPts val="540"/>
              </a:spcBef>
              <a:spcAft>
                <a:spcPts val="0"/>
              </a:spcAft>
              <a:buSzPts val="1400"/>
              <a:buNone/>
            </a:pPr>
            <a:r>
              <a:rPr lang="en-US" sz="1800" b="1" i="1" dirty="0"/>
              <a:t>“Follow the money”</a:t>
            </a:r>
            <a:endParaRPr dirty="0"/>
          </a:p>
          <a:p>
            <a:pPr marL="457200" lvl="1" indent="0" algn="l" rtl="0">
              <a:lnSpc>
                <a:spcPct val="100000"/>
              </a:lnSpc>
              <a:spcBef>
                <a:spcPts val="540"/>
              </a:spcBef>
              <a:spcAft>
                <a:spcPts val="0"/>
              </a:spcAft>
              <a:buSzPts val="1400"/>
              <a:buNone/>
            </a:pPr>
            <a:r>
              <a:rPr lang="en-US" sz="1800" dirty="0"/>
              <a:t>Important for transportation professionals to help make the use of that money </a:t>
            </a:r>
            <a:r>
              <a:rPr lang="en-US" sz="1800" b="1" i="1" dirty="0"/>
              <a:t>count</a:t>
            </a:r>
            <a:endParaRPr dirty="0"/>
          </a:p>
          <a:p>
            <a:pPr marL="457200" lvl="1" indent="0" algn="l" rtl="0">
              <a:lnSpc>
                <a:spcPct val="100000"/>
              </a:lnSpc>
              <a:spcBef>
                <a:spcPts val="540"/>
              </a:spcBef>
              <a:spcAft>
                <a:spcPts val="0"/>
              </a:spcAft>
              <a:buSzPts val="1400"/>
              <a:buNone/>
            </a:pPr>
            <a:r>
              <a:rPr lang="en-US" sz="1800" b="0" i="0" dirty="0"/>
              <a:t>Many 4IR companies and investors are technology-oriented and not domain experts in ITS; the new techs attract large investments, so it’s important for transportation professionals to get a seat at that table and add your experience and voice to the conversation.  </a:t>
            </a:r>
            <a:endParaRPr dirty="0"/>
          </a:p>
        </p:txBody>
      </p:sp>
      <p:sp>
        <p:nvSpPr>
          <p:cNvPr id="292" name="Google Shape;292;p17:notes"/>
          <p:cNvSpPr txBox="1">
            <a:spLocks noGrp="1"/>
          </p:cNvSpPr>
          <p:nvPr>
            <p:ph type="sldNum" idx="12"/>
          </p:nvPr>
        </p:nvSpPr>
        <p:spPr>
          <a:xfrm>
            <a:off x="4144963" y="9118600"/>
            <a:ext cx="3168650" cy="481013"/>
          </a:xfrm>
          <a:prstGeom prst="rect">
            <a:avLst/>
          </a:prstGeom>
          <a:noFill/>
          <a:ln>
            <a:noFill/>
          </a:ln>
        </p:spPr>
        <p:txBody>
          <a:bodyPr spcFirstLastPara="1" wrap="square" lIns="96625" tIns="48300" rIns="96625" bIns="483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8: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0" name="Google Shape;300;p18:notes"/>
          <p:cNvSpPr txBox="1">
            <a:spLocks noGrp="1"/>
          </p:cNvSpPr>
          <p:nvPr>
            <p:ph type="body" idx="1"/>
          </p:nvPr>
        </p:nvSpPr>
        <p:spPr>
          <a:xfrm>
            <a:off x="731838" y="4559300"/>
            <a:ext cx="5851525" cy="4322763"/>
          </a:xfrm>
          <a:prstGeom prst="rect">
            <a:avLst/>
          </a:prstGeom>
          <a:noFill/>
          <a:ln>
            <a:noFill/>
          </a:ln>
        </p:spPr>
        <p:txBody>
          <a:bodyPr spcFirstLastPara="1" wrap="square" lIns="96625" tIns="48300" rIns="96625" bIns="48300" anchor="t" anchorCtr="0">
            <a:noAutofit/>
          </a:bodyPr>
          <a:lstStyle/>
          <a:p>
            <a:pPr marL="173736" lvl="0" indent="0" algn="l" rtl="0">
              <a:lnSpc>
                <a:spcPct val="100000"/>
              </a:lnSpc>
              <a:spcBef>
                <a:spcPts val="0"/>
              </a:spcBef>
              <a:spcAft>
                <a:spcPts val="0"/>
              </a:spcAft>
              <a:buClr>
                <a:schemeClr val="dk1"/>
              </a:buClr>
              <a:buSzPts val="1800"/>
              <a:buNone/>
            </a:pPr>
            <a:r>
              <a:rPr lang="en-US" sz="1600" b="1" dirty="0"/>
              <a:t>ITS professionals must:</a:t>
            </a:r>
            <a:endParaRPr lang="en-US" sz="1600" dirty="0"/>
          </a:p>
          <a:p>
            <a:pPr marL="384048" lvl="0" indent="-210312" algn="l" rtl="0">
              <a:lnSpc>
                <a:spcPct val="100000"/>
              </a:lnSpc>
              <a:spcBef>
                <a:spcPts val="360"/>
              </a:spcBef>
              <a:spcAft>
                <a:spcPts val="0"/>
              </a:spcAft>
              <a:buClr>
                <a:schemeClr val="dk1"/>
              </a:buClr>
              <a:buSzPts val="1800"/>
              <a:buChar char="▪"/>
            </a:pPr>
            <a:r>
              <a:rPr lang="en-US" sz="1600" b="1" dirty="0"/>
              <a:t>Stay up-to-date </a:t>
            </a:r>
            <a:r>
              <a:rPr lang="en-US" sz="1600" dirty="0"/>
              <a:t>with progress in 4IR technologies</a:t>
            </a:r>
            <a:endParaRPr lang="en-US" sz="1600" i="1" dirty="0"/>
          </a:p>
          <a:p>
            <a:pPr marL="384048" lvl="0" indent="-210312" algn="l" rtl="0">
              <a:lnSpc>
                <a:spcPct val="100000"/>
              </a:lnSpc>
              <a:spcBef>
                <a:spcPts val="360"/>
              </a:spcBef>
              <a:spcAft>
                <a:spcPts val="0"/>
              </a:spcAft>
              <a:buClr>
                <a:schemeClr val="dk1"/>
              </a:buClr>
              <a:buSzPts val="1800"/>
              <a:buChar char="▪"/>
            </a:pPr>
            <a:r>
              <a:rPr lang="en-US" sz="1600" dirty="0"/>
              <a:t>Be willing to engage in </a:t>
            </a:r>
            <a:r>
              <a:rPr lang="en-US" sz="1600" b="1" dirty="0"/>
              <a:t>public-private partnerships </a:t>
            </a:r>
            <a:r>
              <a:rPr lang="en-US" sz="1600" dirty="0"/>
              <a:t>to help leverage the private sector’s 4IR technology investments and society’s best interests in applying those investments in ITS</a:t>
            </a:r>
            <a:endParaRPr lang="en-US" dirty="0"/>
          </a:p>
          <a:p>
            <a:pPr marL="384048" lvl="0" indent="-210312" algn="l" rtl="0">
              <a:lnSpc>
                <a:spcPct val="100000"/>
              </a:lnSpc>
              <a:spcBef>
                <a:spcPts val="360"/>
              </a:spcBef>
              <a:spcAft>
                <a:spcPts val="0"/>
              </a:spcAft>
              <a:buClr>
                <a:schemeClr val="dk1"/>
              </a:buClr>
              <a:buSzPts val="1800"/>
              <a:buChar char="▪"/>
            </a:pPr>
            <a:r>
              <a:rPr lang="en-US" sz="1600" dirty="0"/>
              <a:t>Ramp up efforts to </a:t>
            </a:r>
            <a:r>
              <a:rPr lang="en-US" sz="1600" b="1" dirty="0"/>
              <a:t>protect against privacy and cybersecurity risks </a:t>
            </a:r>
            <a:r>
              <a:rPr lang="en-US" sz="1600" dirty="0"/>
              <a:t>(domestic and foreign)</a:t>
            </a:r>
            <a:endParaRPr lang="en-US" sz="1600" i="1" dirty="0"/>
          </a:p>
          <a:p>
            <a:pPr marL="384048" lvl="0" indent="-210312" algn="l" rtl="0">
              <a:lnSpc>
                <a:spcPct val="100000"/>
              </a:lnSpc>
              <a:spcBef>
                <a:spcPts val="360"/>
              </a:spcBef>
              <a:spcAft>
                <a:spcPts val="0"/>
              </a:spcAft>
              <a:buClr>
                <a:schemeClr val="dk1"/>
              </a:buClr>
              <a:buSzPts val="1800"/>
              <a:buChar char="▪"/>
            </a:pPr>
            <a:r>
              <a:rPr lang="en-US" sz="1600" dirty="0"/>
              <a:t>Monitor and plan for </a:t>
            </a:r>
            <a:r>
              <a:rPr lang="en-US" sz="1600" b="1" dirty="0"/>
              <a:t>post-COVID-19 pandemic shifts </a:t>
            </a:r>
            <a:r>
              <a:rPr lang="en-US" sz="1600" dirty="0"/>
              <a:t>in urban density and traffic patterns</a:t>
            </a:r>
            <a:endParaRPr lang="en-US" sz="1600" i="1" dirty="0"/>
          </a:p>
          <a:p>
            <a:pPr marL="384048" lvl="0" indent="-210312" algn="l" rtl="0">
              <a:lnSpc>
                <a:spcPct val="100000"/>
              </a:lnSpc>
              <a:spcBef>
                <a:spcPts val="360"/>
              </a:spcBef>
              <a:spcAft>
                <a:spcPts val="0"/>
              </a:spcAft>
              <a:buClr>
                <a:schemeClr val="dk1"/>
              </a:buClr>
              <a:buSzPts val="1800"/>
              <a:buChar char="▪"/>
            </a:pPr>
            <a:r>
              <a:rPr lang="en-US" sz="1600" dirty="0"/>
              <a:t>Invest in </a:t>
            </a:r>
            <a:r>
              <a:rPr lang="en-US" sz="1600" b="1" dirty="0"/>
              <a:t>capacity building </a:t>
            </a:r>
            <a:r>
              <a:rPr lang="en-US" sz="1600" dirty="0"/>
              <a:t>(training and education) in both the domain elements of transportation (Travelers, Vehicles, and Infrastructure) and the 4IR technologies that directly affect how they operate together (Data, Computing, and Telecommunications) in order to truly achieve “intelligent” transportation systems.</a:t>
            </a:r>
            <a:endParaRPr lang="en-US" sz="1600" i="1" dirty="0"/>
          </a:p>
          <a:p>
            <a:pPr marL="0" lvl="0" indent="0" algn="l" rtl="0">
              <a:lnSpc>
                <a:spcPct val="100000"/>
              </a:lnSpc>
              <a:spcBef>
                <a:spcPts val="0"/>
              </a:spcBef>
              <a:spcAft>
                <a:spcPts val="0"/>
              </a:spcAft>
              <a:buSzPts val="1400"/>
              <a:buNone/>
            </a:pPr>
            <a:endParaRPr dirty="0"/>
          </a:p>
        </p:txBody>
      </p:sp>
      <p:sp>
        <p:nvSpPr>
          <p:cNvPr id="301" name="Google Shape;301;p18:notes"/>
          <p:cNvSpPr txBox="1">
            <a:spLocks noGrp="1"/>
          </p:cNvSpPr>
          <p:nvPr>
            <p:ph type="sldNum" idx="12"/>
          </p:nvPr>
        </p:nvSpPr>
        <p:spPr>
          <a:xfrm>
            <a:off x="4144963" y="9118600"/>
            <a:ext cx="3168650" cy="481013"/>
          </a:xfrm>
          <a:prstGeom prst="rect">
            <a:avLst/>
          </a:prstGeom>
          <a:noFill/>
          <a:ln>
            <a:noFill/>
          </a:ln>
        </p:spPr>
        <p:txBody>
          <a:bodyPr spcFirstLastPara="1" wrap="square" lIns="96625" tIns="48300" rIns="96625" bIns="483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9: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7" name="Google Shape;307;p19:notes"/>
          <p:cNvSpPr txBox="1">
            <a:spLocks noGrp="1"/>
          </p:cNvSpPr>
          <p:nvPr>
            <p:ph type="body" idx="1"/>
          </p:nvPr>
        </p:nvSpPr>
        <p:spPr>
          <a:xfrm>
            <a:off x="731838" y="4559300"/>
            <a:ext cx="5851525" cy="4322763"/>
          </a:xfrm>
          <a:prstGeom prst="rect">
            <a:avLst/>
          </a:prstGeom>
          <a:noFill/>
          <a:ln>
            <a:noFill/>
          </a:ln>
        </p:spPr>
        <p:txBody>
          <a:bodyPr spcFirstLastPara="1" wrap="square" lIns="96625" tIns="48300" rIns="96625" bIns="48300" anchor="t" anchorCtr="0">
            <a:noAutofit/>
          </a:bodyPr>
          <a:lstStyle/>
          <a:p>
            <a:pPr marL="173736" lvl="0" indent="0" algn="l" rtl="0">
              <a:lnSpc>
                <a:spcPct val="100000"/>
              </a:lnSpc>
              <a:spcBef>
                <a:spcPts val="0"/>
              </a:spcBef>
              <a:spcAft>
                <a:spcPts val="0"/>
              </a:spcAft>
              <a:buClr>
                <a:schemeClr val="dk1"/>
              </a:buClr>
              <a:buSzPts val="1800"/>
              <a:buNone/>
            </a:pPr>
            <a:r>
              <a:rPr lang="en-US" sz="1600" dirty="0"/>
              <a:t>Module 16 contains more than </a:t>
            </a:r>
            <a:r>
              <a:rPr lang="en-US" sz="1600" b="1" dirty="0"/>
              <a:t>75 references</a:t>
            </a:r>
            <a:r>
              <a:rPr lang="en-US" sz="1600" dirty="0"/>
              <a:t>, mostly related to </a:t>
            </a:r>
            <a:r>
              <a:rPr lang="en-US" sz="1600" b="1" dirty="0"/>
              <a:t>standards</a:t>
            </a:r>
            <a:r>
              <a:rPr lang="en-US" sz="1600" dirty="0"/>
              <a:t> and how they can help to integrate “Travelers, Vehicles and Infrastructure” with” 4</a:t>
            </a:r>
            <a:r>
              <a:rPr lang="en-US" sz="1600" baseline="30000" dirty="0"/>
              <a:t>th</a:t>
            </a:r>
            <a:r>
              <a:rPr lang="en-US" sz="1600" dirty="0"/>
              <a:t> Industrial Revolution Technologies.”</a:t>
            </a:r>
            <a:br>
              <a:rPr lang="en-US" sz="1600" dirty="0"/>
            </a:br>
            <a:endParaRPr lang="en-US" sz="1600" dirty="0"/>
          </a:p>
          <a:p>
            <a:pPr marL="173736" lvl="0" indent="0" algn="l" rtl="0">
              <a:lnSpc>
                <a:spcPct val="100000"/>
              </a:lnSpc>
              <a:spcBef>
                <a:spcPts val="360"/>
              </a:spcBef>
              <a:spcAft>
                <a:spcPts val="0"/>
              </a:spcAft>
              <a:buClr>
                <a:schemeClr val="dk1"/>
              </a:buClr>
              <a:buSzPts val="1800"/>
              <a:buNone/>
            </a:pPr>
            <a:r>
              <a:rPr lang="en-US" sz="1600" b="1" dirty="0"/>
              <a:t>Of particular note:</a:t>
            </a:r>
            <a:endParaRPr lang="en-US" dirty="0"/>
          </a:p>
          <a:p>
            <a:pPr marL="516636" lvl="0" indent="-342900" algn="l" rtl="0">
              <a:lnSpc>
                <a:spcPct val="100000"/>
              </a:lnSpc>
              <a:spcBef>
                <a:spcPts val="360"/>
              </a:spcBef>
              <a:spcAft>
                <a:spcPts val="0"/>
              </a:spcAft>
              <a:buClr>
                <a:schemeClr val="dk1"/>
              </a:buClr>
              <a:buSzPts val="1800"/>
              <a:buAutoNum type="arabicPeriod"/>
            </a:pPr>
            <a:r>
              <a:rPr lang="en-US" sz="1600" dirty="0"/>
              <a:t>The Manual on Uniform Traffic Control Devices for Streets and Highways (MUTCD)(2021)</a:t>
            </a:r>
            <a:endParaRPr lang="en-US" dirty="0"/>
          </a:p>
          <a:p>
            <a:pPr marL="516636" lvl="0" indent="-342900" algn="l" rtl="0">
              <a:lnSpc>
                <a:spcPct val="100000"/>
              </a:lnSpc>
              <a:spcBef>
                <a:spcPts val="360"/>
              </a:spcBef>
              <a:spcAft>
                <a:spcPts val="0"/>
              </a:spcAft>
              <a:buClr>
                <a:schemeClr val="dk1"/>
              </a:buClr>
              <a:buSzPts val="1800"/>
              <a:buAutoNum type="arabicPeriod"/>
            </a:pPr>
            <a:r>
              <a:rPr lang="en-US" sz="1600" dirty="0"/>
              <a:t>National Transportation Communications for Intelligent Transportation System (ITS) Protocol (NTCIP)</a:t>
            </a:r>
            <a:endParaRPr lang="en-US" dirty="0"/>
          </a:p>
          <a:p>
            <a:pPr marL="516636" lvl="0" indent="-342900" algn="l" rtl="0">
              <a:lnSpc>
                <a:spcPct val="100000"/>
              </a:lnSpc>
              <a:spcBef>
                <a:spcPts val="360"/>
              </a:spcBef>
              <a:spcAft>
                <a:spcPts val="0"/>
              </a:spcAft>
              <a:buClr>
                <a:schemeClr val="dk1"/>
              </a:buClr>
              <a:buSzPts val="1800"/>
              <a:buAutoNum type="arabicPeriod"/>
            </a:pPr>
            <a:r>
              <a:rPr lang="en-US" sz="1600" dirty="0"/>
              <a:t>ISO 14817-2:2015 ITS central data dictionaries</a:t>
            </a:r>
            <a:endParaRPr lang="en-US" dirty="0"/>
          </a:p>
          <a:p>
            <a:pPr marL="516636" lvl="0" indent="-342900" algn="l" rtl="0">
              <a:lnSpc>
                <a:spcPct val="100000"/>
              </a:lnSpc>
              <a:spcBef>
                <a:spcPts val="360"/>
              </a:spcBef>
              <a:spcAft>
                <a:spcPts val="0"/>
              </a:spcAft>
              <a:buClr>
                <a:schemeClr val="dk1"/>
              </a:buClr>
              <a:buSzPts val="1800"/>
              <a:buAutoNum type="arabicPeriod"/>
            </a:pPr>
            <a:r>
              <a:rPr lang="en-US" sz="1600" dirty="0"/>
              <a:t>5G Automotive Association (5GAA)</a:t>
            </a:r>
            <a:endParaRPr lang="en-US" dirty="0"/>
          </a:p>
          <a:p>
            <a:pPr marL="516636" lvl="0" indent="-342900" algn="l" rtl="0">
              <a:lnSpc>
                <a:spcPct val="100000"/>
              </a:lnSpc>
              <a:spcBef>
                <a:spcPts val="360"/>
              </a:spcBef>
              <a:spcAft>
                <a:spcPts val="0"/>
              </a:spcAft>
              <a:buClr>
                <a:schemeClr val="dk1"/>
              </a:buClr>
              <a:buSzPts val="1800"/>
              <a:buAutoNum type="arabicPeriod"/>
            </a:pPr>
            <a:r>
              <a:rPr lang="en-US" sz="1600" dirty="0"/>
              <a:t>“Adoption of Transit Communications Interface Profiles in the Transit Industry,” Intelligent Transportation Society of America (2016)</a:t>
            </a:r>
            <a:endParaRPr lang="en-US" dirty="0"/>
          </a:p>
          <a:p>
            <a:pPr marL="0" lvl="0" indent="0" algn="l" rtl="0">
              <a:lnSpc>
                <a:spcPct val="100000"/>
              </a:lnSpc>
              <a:spcBef>
                <a:spcPts val="0"/>
              </a:spcBef>
              <a:spcAft>
                <a:spcPts val="0"/>
              </a:spcAft>
              <a:buSzPts val="1400"/>
              <a:buNone/>
            </a:pPr>
            <a:endParaRPr dirty="0"/>
          </a:p>
        </p:txBody>
      </p:sp>
      <p:sp>
        <p:nvSpPr>
          <p:cNvPr id="308" name="Google Shape;308;p19:notes"/>
          <p:cNvSpPr txBox="1">
            <a:spLocks noGrp="1"/>
          </p:cNvSpPr>
          <p:nvPr>
            <p:ph type="sldNum" idx="12"/>
          </p:nvPr>
        </p:nvSpPr>
        <p:spPr>
          <a:xfrm>
            <a:off x="4144963" y="9118600"/>
            <a:ext cx="3168650" cy="481013"/>
          </a:xfrm>
          <a:prstGeom prst="rect">
            <a:avLst/>
          </a:prstGeom>
          <a:noFill/>
          <a:ln>
            <a:noFill/>
          </a:ln>
        </p:spPr>
        <p:txBody>
          <a:bodyPr spcFirstLastPara="1" wrap="square" lIns="96625" tIns="48300" rIns="96625" bIns="483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0:notes"/>
          <p:cNvSpPr txBox="1">
            <a:spLocks noGrp="1"/>
          </p:cNvSpPr>
          <p:nvPr>
            <p:ph type="body" idx="1"/>
          </p:nvPr>
        </p:nvSpPr>
        <p:spPr>
          <a:xfrm>
            <a:off x="731838" y="4559300"/>
            <a:ext cx="5851525" cy="4322763"/>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480"/>
              </a:spcBef>
              <a:spcAft>
                <a:spcPts val="0"/>
              </a:spcAft>
              <a:buSzPts val="1400"/>
              <a:buNone/>
            </a:pPr>
            <a:endParaRPr/>
          </a:p>
        </p:txBody>
      </p:sp>
      <p:sp>
        <p:nvSpPr>
          <p:cNvPr id="314" name="Google Shape;314;p20: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6" name="Google Shape;116;p2:notes"/>
          <p:cNvSpPr txBox="1">
            <a:spLocks noGrp="1"/>
          </p:cNvSpPr>
          <p:nvPr>
            <p:ph type="body" idx="1"/>
          </p:nvPr>
        </p:nvSpPr>
        <p:spPr>
          <a:xfrm>
            <a:off x="731838" y="4559300"/>
            <a:ext cx="5851525" cy="4322763"/>
          </a:xfrm>
          <a:prstGeom prst="rect">
            <a:avLst/>
          </a:prstGeom>
          <a:noFill/>
          <a:ln>
            <a:noFill/>
          </a:ln>
        </p:spPr>
        <p:txBody>
          <a:bodyPr spcFirstLastPara="1" wrap="square" lIns="96625" tIns="48300" rIns="96625" bIns="48300" anchor="t" anchorCtr="0">
            <a:noAutofit/>
          </a:bodyPr>
          <a:lstStyle/>
          <a:p>
            <a:pPr marL="285750" lvl="0" indent="-285750" algn="l" rtl="0">
              <a:lnSpc>
                <a:spcPct val="100000"/>
              </a:lnSpc>
              <a:spcBef>
                <a:spcPts val="0"/>
              </a:spcBef>
              <a:spcAft>
                <a:spcPts val="0"/>
              </a:spcAft>
              <a:buClr>
                <a:schemeClr val="dk1"/>
              </a:buClr>
              <a:buSzPts val="1600"/>
              <a:buFont typeface="Arial"/>
              <a:buChar char="•"/>
            </a:pPr>
            <a:r>
              <a:rPr lang="en-US" sz="1600" dirty="0">
                <a:solidFill>
                  <a:schemeClr val="dk1"/>
                </a:solidFill>
                <a:latin typeface="Arial"/>
                <a:ea typeface="Arial"/>
                <a:cs typeface="Arial"/>
                <a:sym typeface="Arial"/>
              </a:rPr>
              <a:t>Founder and President of Palisades Consulting Group, Inc. </a:t>
            </a:r>
          </a:p>
          <a:p>
            <a:pPr marL="285750" lvl="0" indent="-285750" algn="l" rtl="0">
              <a:lnSpc>
                <a:spcPct val="100000"/>
              </a:lnSpc>
              <a:spcBef>
                <a:spcPts val="0"/>
              </a:spcBef>
              <a:spcAft>
                <a:spcPts val="0"/>
              </a:spcAft>
              <a:buClr>
                <a:schemeClr val="dk1"/>
              </a:buClr>
              <a:buSzPts val="1600"/>
              <a:buFont typeface="Arial"/>
              <a:buChar char="•"/>
            </a:pPr>
            <a:r>
              <a:rPr lang="en-US" sz="1600" dirty="0">
                <a:solidFill>
                  <a:schemeClr val="dk1"/>
                </a:solidFill>
                <a:latin typeface="Arial"/>
                <a:ea typeface="Arial"/>
                <a:cs typeface="Arial"/>
                <a:sym typeface="Arial"/>
              </a:rPr>
              <a:t>Eva specializes in the application of technologies in urban and regional transportation systems</a:t>
            </a:r>
            <a:endParaRPr dirty="0"/>
          </a:p>
          <a:p>
            <a:pPr marL="285750" lvl="0" indent="-285750" algn="l" rtl="0">
              <a:lnSpc>
                <a:spcPct val="100000"/>
              </a:lnSpc>
              <a:spcBef>
                <a:spcPts val="480"/>
              </a:spcBef>
              <a:spcAft>
                <a:spcPts val="0"/>
              </a:spcAft>
              <a:buClr>
                <a:schemeClr val="dk1"/>
              </a:buClr>
              <a:buSzPts val="1600"/>
              <a:buFont typeface="Arial"/>
              <a:buChar char="•"/>
            </a:pPr>
            <a:r>
              <a:rPr lang="en-US" sz="1600" dirty="0">
                <a:solidFill>
                  <a:schemeClr val="dk1"/>
                </a:solidFill>
                <a:latin typeface="Arial"/>
                <a:ea typeface="Arial"/>
                <a:cs typeface="Arial"/>
                <a:sym typeface="Arial"/>
              </a:rPr>
              <a:t>Active member of ITE and has served in various appointed positions since early 1980's, including the ITE International Board of Direction (China Representative)</a:t>
            </a:r>
            <a:endParaRPr dirty="0"/>
          </a:p>
          <a:p>
            <a:pPr marL="285750" lvl="0" indent="-285750" algn="l" rtl="0">
              <a:lnSpc>
                <a:spcPct val="100000"/>
              </a:lnSpc>
              <a:spcBef>
                <a:spcPts val="480"/>
              </a:spcBef>
              <a:spcAft>
                <a:spcPts val="0"/>
              </a:spcAft>
              <a:buClr>
                <a:schemeClr val="dk1"/>
              </a:buClr>
              <a:buSzPts val="1600"/>
              <a:buFont typeface="Arial"/>
              <a:buChar char="•"/>
            </a:pPr>
            <a:r>
              <a:rPr lang="en-US" sz="1600" dirty="0">
                <a:solidFill>
                  <a:schemeClr val="dk1"/>
                </a:solidFill>
                <a:latin typeface="Arial"/>
                <a:ea typeface="Arial"/>
                <a:cs typeface="Arial"/>
                <a:sym typeface="Arial"/>
              </a:rPr>
              <a:t>Winner of several ITE Awards, including the 1995 ITE </a:t>
            </a:r>
            <a:r>
              <a:rPr lang="en-US" sz="1600" u="sng"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Engineer of the Year Award</a:t>
            </a:r>
            <a:r>
              <a:rPr lang="en-US" sz="1600" dirty="0">
                <a:solidFill>
                  <a:schemeClr val="dk1"/>
                </a:solidFill>
                <a:latin typeface="Arial"/>
                <a:ea typeface="Arial"/>
                <a:cs typeface="Arial"/>
                <a:sym typeface="Arial"/>
              </a:rPr>
              <a:t> and the 1991 </a:t>
            </a:r>
            <a:r>
              <a:rPr lang="en-US" sz="1600" u="sng"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Best Paper Award</a:t>
            </a:r>
            <a:r>
              <a:rPr lang="en-US" sz="1600" dirty="0">
                <a:solidFill>
                  <a:schemeClr val="dk1"/>
                </a:solidFill>
                <a:latin typeface="Arial"/>
                <a:ea typeface="Arial"/>
                <a:cs typeface="Arial"/>
                <a:sym typeface="Arial"/>
              </a:rPr>
              <a:t>, Institute of Transportation Engineers, 61st Annual Meeting</a:t>
            </a:r>
            <a:endParaRPr dirty="0"/>
          </a:p>
          <a:p>
            <a:pPr marL="285750" lvl="0" indent="-285750" algn="l" rtl="0">
              <a:lnSpc>
                <a:spcPct val="100000"/>
              </a:lnSpc>
              <a:spcBef>
                <a:spcPts val="480"/>
              </a:spcBef>
              <a:spcAft>
                <a:spcPts val="0"/>
              </a:spcAft>
              <a:buClr>
                <a:schemeClr val="dk1"/>
              </a:buClr>
              <a:buSzPts val="1600"/>
              <a:buFont typeface="Arial"/>
              <a:buChar char="•"/>
            </a:pPr>
            <a:r>
              <a:rPr lang="en-US" sz="1600" dirty="0">
                <a:solidFill>
                  <a:schemeClr val="dk1"/>
                </a:solidFill>
                <a:latin typeface="Arial"/>
                <a:ea typeface="Arial"/>
                <a:cs typeface="Arial"/>
                <a:sym typeface="Arial"/>
              </a:rPr>
              <a:t>Bachelor's degree in Economics from Princeton University; Master's in Civil Engineering/Transportation Systems from MIT</a:t>
            </a:r>
            <a:endParaRPr dirty="0"/>
          </a:p>
          <a:p>
            <a:pPr marL="0" lvl="0" indent="0" algn="l" rtl="0">
              <a:lnSpc>
                <a:spcPct val="100000"/>
              </a:lnSpc>
              <a:spcBef>
                <a:spcPts val="480"/>
              </a:spcBef>
              <a:spcAft>
                <a:spcPts val="0"/>
              </a:spcAft>
              <a:buSzPts val="1400"/>
              <a:buNone/>
            </a:pPr>
            <a:endParaRPr dirty="0"/>
          </a:p>
        </p:txBody>
      </p:sp>
      <p:sp>
        <p:nvSpPr>
          <p:cNvPr id="117" name="Google Shape;117;p2:notes"/>
          <p:cNvSpPr txBox="1">
            <a:spLocks noGrp="1"/>
          </p:cNvSpPr>
          <p:nvPr>
            <p:ph type="sldNum" idx="12"/>
          </p:nvPr>
        </p:nvSpPr>
        <p:spPr>
          <a:xfrm>
            <a:off x="4144963" y="9118600"/>
            <a:ext cx="3168650" cy="481013"/>
          </a:xfrm>
          <a:prstGeom prst="rect">
            <a:avLst/>
          </a:prstGeom>
          <a:noFill/>
          <a:ln>
            <a:noFill/>
          </a:ln>
        </p:spPr>
        <p:txBody>
          <a:bodyPr spcFirstLastPara="1" wrap="square" lIns="96625" tIns="48300" rIns="96625" bIns="483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4" name="Google Shape;124;p3:notes"/>
          <p:cNvSpPr txBox="1">
            <a:spLocks noGrp="1"/>
          </p:cNvSpPr>
          <p:nvPr>
            <p:ph type="body" idx="1"/>
          </p:nvPr>
        </p:nvSpPr>
        <p:spPr>
          <a:xfrm>
            <a:off x="731838" y="4559300"/>
            <a:ext cx="5851525" cy="4322763"/>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r>
              <a:rPr lang="en-US" sz="2000" dirty="0"/>
              <a:t>Two primary learning objectives:</a:t>
            </a:r>
            <a:br>
              <a:rPr lang="en-US" sz="2000" dirty="0"/>
            </a:br>
            <a:endParaRPr dirty="0"/>
          </a:p>
          <a:p>
            <a:pPr marL="0" marR="0" lvl="0" indent="0" algn="l" rtl="0">
              <a:lnSpc>
                <a:spcPct val="100000"/>
              </a:lnSpc>
              <a:spcBef>
                <a:spcPts val="0"/>
              </a:spcBef>
              <a:spcAft>
                <a:spcPts val="0"/>
              </a:spcAft>
              <a:buClr>
                <a:srgbClr val="000000"/>
              </a:buClr>
              <a:buSzPts val="1400"/>
              <a:buFont typeface="Arial"/>
              <a:buNone/>
            </a:pPr>
            <a:r>
              <a:rPr lang="en-US" sz="2000" dirty="0"/>
              <a:t>1. </a:t>
            </a:r>
            <a:r>
              <a:rPr lang="en-US" sz="2000" b="0" i="0" u="none" strike="noStrike" cap="none" dirty="0">
                <a:latin typeface="Tahoma"/>
                <a:ea typeface="Tahoma"/>
                <a:cs typeface="Tahoma"/>
                <a:sym typeface="Tahoma"/>
              </a:rPr>
              <a:t>Understand how rapid developments in data, computing, and telecommunications are changing fundamental assumptions in transportation demand, supply, and operational management. Together, they are offering more efficient and effective ways to build and operate transportation systems.</a:t>
            </a:r>
            <a:endParaRPr dirty="0"/>
          </a:p>
          <a:p>
            <a:pPr marL="0" marR="0" lvl="0" indent="0" algn="l" rtl="0">
              <a:lnSpc>
                <a:spcPct val="100000"/>
              </a:lnSpc>
              <a:spcBef>
                <a:spcPts val="0"/>
              </a:spcBef>
              <a:spcAft>
                <a:spcPts val="0"/>
              </a:spcAft>
              <a:buClr>
                <a:srgbClr val="000000"/>
              </a:buClr>
              <a:buSzPts val="1400"/>
              <a:buFont typeface="Arial"/>
              <a:buNone/>
            </a:pPr>
            <a:r>
              <a:rPr lang="en-US" sz="2000" b="0" i="0" u="none" strike="noStrike" cap="none" dirty="0">
                <a:latin typeface="Tahoma"/>
                <a:ea typeface="Tahoma"/>
                <a:cs typeface="Tahoma"/>
                <a:sym typeface="Tahoma"/>
              </a:rPr>
              <a:t>2. Define ITS use cases for 4</a:t>
            </a:r>
            <a:r>
              <a:rPr lang="en-US" sz="2000" b="0" i="0" u="none" strike="noStrike" cap="none" baseline="30000" dirty="0">
                <a:latin typeface="Tahoma"/>
                <a:ea typeface="Tahoma"/>
                <a:cs typeface="Tahoma"/>
                <a:sym typeface="Tahoma"/>
              </a:rPr>
              <a:t>th</a:t>
            </a:r>
            <a:r>
              <a:rPr lang="en-US" sz="2000" b="0" i="0" u="none" strike="noStrike" cap="none" dirty="0">
                <a:latin typeface="Tahoma"/>
                <a:ea typeface="Tahoma"/>
                <a:cs typeface="Tahoma"/>
                <a:sym typeface="Tahoma"/>
              </a:rPr>
              <a:t> Industrial Revolution technologies so transportation professionals can better plan, design, engineer, and implement intelligent transportation systems (ITS) programs and projects. </a:t>
            </a:r>
            <a:endParaRPr sz="2000" dirty="0"/>
          </a:p>
          <a:p>
            <a:pPr marL="0" lvl="0" indent="0" algn="l" rtl="0">
              <a:lnSpc>
                <a:spcPct val="100000"/>
              </a:lnSpc>
              <a:spcBef>
                <a:spcPts val="0"/>
              </a:spcBef>
              <a:spcAft>
                <a:spcPts val="0"/>
              </a:spcAft>
              <a:buSzPts val="1400"/>
              <a:buNone/>
            </a:pPr>
            <a:endParaRPr sz="2000" dirty="0"/>
          </a:p>
        </p:txBody>
      </p:sp>
      <p:sp>
        <p:nvSpPr>
          <p:cNvPr id="125" name="Google Shape;125;p3:notes"/>
          <p:cNvSpPr txBox="1">
            <a:spLocks noGrp="1"/>
          </p:cNvSpPr>
          <p:nvPr>
            <p:ph type="sldNum" idx="12"/>
          </p:nvPr>
        </p:nvSpPr>
        <p:spPr>
          <a:xfrm>
            <a:off x="4144963" y="9118600"/>
            <a:ext cx="3168650" cy="481013"/>
          </a:xfrm>
          <a:prstGeom prst="rect">
            <a:avLst/>
          </a:prstGeom>
          <a:noFill/>
          <a:ln>
            <a:noFill/>
          </a:ln>
        </p:spPr>
        <p:txBody>
          <a:bodyPr spcFirstLastPara="1" wrap="square" lIns="96625" tIns="48300" rIns="96625" bIns="483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txBox="1">
            <a:spLocks noGrp="1"/>
          </p:cNvSpPr>
          <p:nvPr>
            <p:ph type="body" idx="1"/>
          </p:nvPr>
        </p:nvSpPr>
        <p:spPr>
          <a:xfrm>
            <a:off x="731838" y="4559300"/>
            <a:ext cx="5851525" cy="4322763"/>
          </a:xfrm>
          <a:prstGeom prst="rect">
            <a:avLst/>
          </a:prstGeom>
          <a:noFill/>
          <a:ln>
            <a:noFill/>
          </a:ln>
        </p:spPr>
        <p:txBody>
          <a:bodyPr spcFirstLastPara="1" wrap="square" lIns="96625" tIns="48300" rIns="96625" bIns="48300" anchor="t" anchorCtr="0">
            <a:noAutofit/>
          </a:bodyPr>
          <a:lstStyle/>
          <a:p>
            <a:pPr marL="0" marR="0" lvl="0" indent="0" algn="l" rtl="0">
              <a:lnSpc>
                <a:spcPct val="100000"/>
              </a:lnSpc>
              <a:spcBef>
                <a:spcPts val="480"/>
              </a:spcBef>
              <a:spcAft>
                <a:spcPts val="0"/>
              </a:spcAft>
              <a:buClr>
                <a:srgbClr val="000000"/>
              </a:buClr>
              <a:buSzPts val="1400"/>
              <a:buFont typeface="Arial"/>
              <a:buNone/>
            </a:pPr>
            <a:r>
              <a:rPr lang="en-US" sz="3200" dirty="0"/>
              <a:t>With the Nation's aggressive new efforts at the start of the second decade of the 21st century to fix and rebuild its infrastructure, transportation professionals have a truly unique opportunity to leverage 4IR technologies to innovate smarter, more resilient, sustainable transportation systems for the future. </a:t>
            </a:r>
            <a:endParaRPr sz="3200" dirty="0"/>
          </a:p>
          <a:p>
            <a:pPr marL="0" lvl="0" indent="0" algn="l" rtl="0">
              <a:lnSpc>
                <a:spcPct val="100000"/>
              </a:lnSpc>
              <a:spcBef>
                <a:spcPts val="480"/>
              </a:spcBef>
              <a:spcAft>
                <a:spcPts val="0"/>
              </a:spcAft>
              <a:buSzPts val="1400"/>
              <a:buNone/>
            </a:pPr>
            <a:endParaRPr dirty="0"/>
          </a:p>
        </p:txBody>
      </p:sp>
      <p:sp>
        <p:nvSpPr>
          <p:cNvPr id="135" name="Google Shape;135;p4: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1" name="Google Shape;141;p5:notes"/>
          <p:cNvSpPr txBox="1">
            <a:spLocks noGrp="1"/>
          </p:cNvSpPr>
          <p:nvPr>
            <p:ph type="body" idx="1"/>
          </p:nvPr>
        </p:nvSpPr>
        <p:spPr>
          <a:xfrm>
            <a:off x="731838" y="4559300"/>
            <a:ext cx="5851525" cy="4322763"/>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Clr>
                <a:schemeClr val="dk1"/>
              </a:buClr>
              <a:buSzPts val="1400"/>
              <a:buFont typeface="Arial"/>
              <a:buNone/>
            </a:pPr>
            <a:r>
              <a:rPr lang="en-US" sz="1400" b="0" dirty="0"/>
              <a:t>ITS is at the Intersection of Key Transportation Stakeholders and Fourth Industrial Revolution Technologies. Not all Travelers, Vehicles and Infrastructure will need 4IR Technologies, and not all 4IR Technologies have Travelers-Vehicles-Infrastructure uses.  It’s really just the INTERSECTION of the two realms that creates Intelligent Transportation Systems</a:t>
            </a:r>
            <a:endParaRPr b="0" dirty="0"/>
          </a:p>
        </p:txBody>
      </p:sp>
      <p:sp>
        <p:nvSpPr>
          <p:cNvPr id="142" name="Google Shape;142;p5:notes"/>
          <p:cNvSpPr txBox="1">
            <a:spLocks noGrp="1"/>
          </p:cNvSpPr>
          <p:nvPr>
            <p:ph type="sldNum" idx="12"/>
          </p:nvPr>
        </p:nvSpPr>
        <p:spPr>
          <a:xfrm>
            <a:off x="4144963" y="9118600"/>
            <a:ext cx="3168650" cy="481013"/>
          </a:xfrm>
          <a:prstGeom prst="rect">
            <a:avLst/>
          </a:prstGeom>
          <a:noFill/>
          <a:ln>
            <a:noFill/>
          </a:ln>
        </p:spPr>
        <p:txBody>
          <a:bodyPr spcFirstLastPara="1" wrap="square" lIns="96625" tIns="48300" rIns="96625" bIns="483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txBox="1">
            <a:spLocks noGrp="1"/>
          </p:cNvSpPr>
          <p:nvPr>
            <p:ph type="body" idx="1"/>
          </p:nvPr>
        </p:nvSpPr>
        <p:spPr>
          <a:xfrm>
            <a:off x="731838" y="4559300"/>
            <a:ext cx="5851525" cy="4322763"/>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480"/>
              </a:spcBef>
              <a:spcAft>
                <a:spcPts val="0"/>
              </a:spcAft>
              <a:buSzPts val="1400"/>
              <a:buNone/>
            </a:pPr>
            <a:r>
              <a:rPr lang="en-US" dirty="0"/>
              <a:t>TRAVELERS, VEHICLES, AND INFRASTRUCTURE:  Each has its own set of 4IR opportunities and challenges.</a:t>
            </a:r>
            <a:endParaRPr dirty="0"/>
          </a:p>
        </p:txBody>
      </p:sp>
      <p:sp>
        <p:nvSpPr>
          <p:cNvPr id="150" name="Google Shape;150;p6: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2" name="Google Shape;172;p7:notes"/>
          <p:cNvSpPr txBox="1">
            <a:spLocks noGrp="1"/>
          </p:cNvSpPr>
          <p:nvPr>
            <p:ph type="body" idx="1"/>
          </p:nvPr>
        </p:nvSpPr>
        <p:spPr>
          <a:xfrm>
            <a:off x="731838" y="4559300"/>
            <a:ext cx="5851525" cy="4322763"/>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r>
              <a:rPr lang="en-US" sz="2400" b="1" dirty="0"/>
              <a:t>Smartphones, smart watches, and smart glasses </a:t>
            </a:r>
            <a:endParaRPr dirty="0"/>
          </a:p>
          <a:p>
            <a:pPr marL="0" lvl="0" indent="0" algn="l" rtl="0">
              <a:lnSpc>
                <a:spcPct val="100000"/>
              </a:lnSpc>
              <a:spcBef>
                <a:spcPts val="480"/>
              </a:spcBef>
              <a:spcAft>
                <a:spcPts val="0"/>
              </a:spcAft>
              <a:buSzPts val="1400"/>
              <a:buNone/>
            </a:pPr>
            <a:r>
              <a:rPr lang="en-US" sz="1600" dirty="0"/>
              <a:t>will continue to connect the owners of such devices as nodes on the Internet of Things (IoT).</a:t>
            </a:r>
            <a:endParaRPr dirty="0"/>
          </a:p>
          <a:p>
            <a:pPr marL="0" lvl="0" indent="0" algn="l" rtl="0">
              <a:lnSpc>
                <a:spcPct val="100000"/>
              </a:lnSpc>
              <a:spcBef>
                <a:spcPts val="720"/>
              </a:spcBef>
              <a:spcAft>
                <a:spcPts val="0"/>
              </a:spcAft>
              <a:buSzPts val="1400"/>
              <a:buNone/>
            </a:pPr>
            <a:r>
              <a:rPr lang="en-US" sz="2400" b="1" dirty="0"/>
              <a:t>Integrated traveler trip planning and decision support </a:t>
            </a:r>
            <a:endParaRPr dirty="0"/>
          </a:p>
          <a:p>
            <a:pPr marL="0" lvl="0" indent="0" algn="l" rtl="0">
              <a:lnSpc>
                <a:spcPct val="100000"/>
              </a:lnSpc>
              <a:spcBef>
                <a:spcPts val="720"/>
              </a:spcBef>
              <a:spcAft>
                <a:spcPts val="0"/>
              </a:spcAft>
              <a:buSzPts val="1400"/>
              <a:buNone/>
            </a:pPr>
            <a:r>
              <a:rPr lang="en-US" sz="1600" dirty="0"/>
              <a:t>will use artificial intelligence-based traffic and toll pricing prediction to plan multimodal navigation routes.</a:t>
            </a:r>
            <a:r>
              <a:rPr lang="en-US" sz="2400" b="1" dirty="0"/>
              <a:t> </a:t>
            </a:r>
            <a:endParaRPr dirty="0"/>
          </a:p>
          <a:p>
            <a:pPr marL="0" lvl="0" indent="0" algn="l" rtl="0">
              <a:lnSpc>
                <a:spcPct val="100000"/>
              </a:lnSpc>
              <a:spcBef>
                <a:spcPts val="720"/>
              </a:spcBef>
              <a:spcAft>
                <a:spcPts val="0"/>
              </a:spcAft>
              <a:buSzPts val="1400"/>
              <a:buNone/>
            </a:pPr>
            <a:r>
              <a:rPr lang="en-US" sz="2400" b="1" dirty="0"/>
              <a:t>Mobility payment systems </a:t>
            </a:r>
            <a:endParaRPr dirty="0"/>
          </a:p>
          <a:p>
            <a:pPr marL="0" lvl="0" indent="0" algn="l" rtl="0">
              <a:lnSpc>
                <a:spcPct val="100000"/>
              </a:lnSpc>
              <a:spcBef>
                <a:spcPts val="480"/>
              </a:spcBef>
              <a:spcAft>
                <a:spcPts val="0"/>
              </a:spcAft>
              <a:buSzPts val="1400"/>
              <a:buNone/>
            </a:pPr>
            <a:r>
              <a:rPr lang="en-US" sz="1600" dirty="0"/>
              <a:t>will gain momentum as app-based payment systems enable a societal trend toward a cashless economy.</a:t>
            </a:r>
            <a:endParaRPr dirty="0"/>
          </a:p>
          <a:p>
            <a:pPr marL="0" lvl="0" indent="0" algn="l" rtl="0">
              <a:lnSpc>
                <a:spcPct val="100000"/>
              </a:lnSpc>
              <a:spcBef>
                <a:spcPts val="720"/>
              </a:spcBef>
              <a:spcAft>
                <a:spcPts val="0"/>
              </a:spcAft>
              <a:buSzPts val="1400"/>
              <a:buNone/>
            </a:pPr>
            <a:r>
              <a:rPr lang="en-US" sz="2400" b="1" dirty="0"/>
              <a:t>Data</a:t>
            </a:r>
            <a:r>
              <a:rPr lang="en-US" sz="2400" dirty="0"/>
              <a:t> </a:t>
            </a:r>
            <a:r>
              <a:rPr lang="en-US" sz="2400" b="1" dirty="0"/>
              <a:t>collected by travelers </a:t>
            </a:r>
            <a:endParaRPr dirty="0"/>
          </a:p>
          <a:p>
            <a:pPr marL="0" lvl="0" indent="0" algn="l" rtl="0">
              <a:lnSpc>
                <a:spcPct val="100000"/>
              </a:lnSpc>
              <a:spcBef>
                <a:spcPts val="480"/>
              </a:spcBef>
              <a:spcAft>
                <a:spcPts val="0"/>
              </a:spcAft>
              <a:buSzPts val="1400"/>
              <a:buNone/>
            </a:pPr>
            <a:r>
              <a:rPr lang="en-US" sz="1600" dirty="0"/>
              <a:t>will in and of itself become an asset for monetization by device manufacturers, app developers, and web service providers.</a:t>
            </a:r>
            <a:endParaRPr dirty="0"/>
          </a:p>
          <a:p>
            <a:pPr marL="0" lvl="0" indent="0" algn="l" rtl="0">
              <a:lnSpc>
                <a:spcPct val="100000"/>
              </a:lnSpc>
              <a:spcBef>
                <a:spcPts val="720"/>
              </a:spcBef>
              <a:spcAft>
                <a:spcPts val="0"/>
              </a:spcAft>
              <a:buSzPts val="1400"/>
              <a:buNone/>
            </a:pPr>
            <a:r>
              <a:rPr lang="en-US" sz="2400" b="1" dirty="0"/>
              <a:t>Mobility as a service (</a:t>
            </a:r>
            <a:r>
              <a:rPr lang="en-US" sz="2400" b="1" dirty="0" err="1"/>
              <a:t>MaaS</a:t>
            </a:r>
            <a:r>
              <a:rPr lang="en-US" sz="2400" b="1" dirty="0"/>
              <a:t>)</a:t>
            </a:r>
            <a:r>
              <a:rPr lang="en-US" sz="2400" dirty="0"/>
              <a:t> </a:t>
            </a:r>
            <a:endParaRPr dirty="0"/>
          </a:p>
          <a:p>
            <a:pPr marL="0" lvl="0" indent="0" algn="l" rtl="0">
              <a:lnSpc>
                <a:spcPct val="100000"/>
              </a:lnSpc>
              <a:spcBef>
                <a:spcPts val="480"/>
              </a:spcBef>
              <a:spcAft>
                <a:spcPts val="0"/>
              </a:spcAft>
              <a:buSzPts val="1400"/>
              <a:buNone/>
            </a:pPr>
            <a:r>
              <a:rPr lang="en-US" sz="1600" dirty="0"/>
              <a:t>will provide gateways to ride hailing, ridesharing, carsharing, bike sharing, and e-scooters as well as traditional transportation services such as public transit and taxis using 4IR data, computing, and telecommunications innovations.</a:t>
            </a:r>
            <a:endParaRPr dirty="0"/>
          </a:p>
          <a:p>
            <a:pPr marL="0" lvl="0" indent="0" algn="l" rtl="0">
              <a:lnSpc>
                <a:spcPct val="100000"/>
              </a:lnSpc>
              <a:spcBef>
                <a:spcPts val="720"/>
              </a:spcBef>
              <a:spcAft>
                <a:spcPts val="0"/>
              </a:spcAft>
              <a:buSzPts val="1400"/>
              <a:buNone/>
            </a:pPr>
            <a:r>
              <a:rPr lang="en-US" sz="2400" b="1" dirty="0"/>
              <a:t>Mobility on demand (MoD) </a:t>
            </a:r>
            <a:endParaRPr dirty="0"/>
          </a:p>
          <a:p>
            <a:pPr marL="0" lvl="0" indent="0" algn="l" rtl="0">
              <a:lnSpc>
                <a:spcPct val="100000"/>
              </a:lnSpc>
              <a:spcBef>
                <a:spcPts val="480"/>
              </a:spcBef>
              <a:spcAft>
                <a:spcPts val="0"/>
              </a:spcAft>
              <a:buSzPts val="1400"/>
              <a:buNone/>
            </a:pPr>
            <a:r>
              <a:rPr lang="en-US" sz="1600" dirty="0"/>
              <a:t>will continue to evolve as integrated and multimodal transportation operators seek to interact and/or influence the supply and demand sides of transportation systems using 4IR data, computing, and telecommunications innovations.</a:t>
            </a:r>
            <a:endParaRPr dirty="0"/>
          </a:p>
          <a:p>
            <a:pPr marL="0" lvl="0" indent="0" algn="l" rtl="0">
              <a:lnSpc>
                <a:spcPct val="100000"/>
              </a:lnSpc>
              <a:spcBef>
                <a:spcPts val="720"/>
              </a:spcBef>
              <a:spcAft>
                <a:spcPts val="0"/>
              </a:spcAft>
              <a:buSzPts val="1400"/>
              <a:buNone/>
            </a:pPr>
            <a:r>
              <a:rPr lang="en-US" sz="2400" b="1" dirty="0"/>
              <a:t>Accessible transportation technologies </a:t>
            </a:r>
            <a:endParaRPr dirty="0"/>
          </a:p>
          <a:p>
            <a:pPr marL="0" lvl="0" indent="0" algn="l" rtl="0">
              <a:lnSpc>
                <a:spcPct val="100000"/>
              </a:lnSpc>
              <a:spcBef>
                <a:spcPts val="480"/>
              </a:spcBef>
              <a:spcAft>
                <a:spcPts val="0"/>
              </a:spcAft>
              <a:buSzPts val="1400"/>
              <a:buNone/>
            </a:pPr>
            <a:r>
              <a:rPr lang="en-US" sz="1600" dirty="0"/>
              <a:t>will enable wayfinding and navigation, pre-trip concierge and virtualization, safe intersection crossing, robotics, and automation functions to provide safe and reliable ITS innovations for people needing assistance with their transportation needs.</a:t>
            </a:r>
            <a:endParaRPr dirty="0"/>
          </a:p>
          <a:p>
            <a:pPr marL="0" lvl="0" indent="0" algn="l" rtl="0">
              <a:lnSpc>
                <a:spcPct val="100000"/>
              </a:lnSpc>
              <a:spcBef>
                <a:spcPts val="480"/>
              </a:spcBef>
              <a:spcAft>
                <a:spcPts val="0"/>
              </a:spcAft>
              <a:buSzPts val="1400"/>
              <a:buNone/>
            </a:pPr>
            <a:endParaRPr sz="1600" dirty="0"/>
          </a:p>
          <a:p>
            <a:pPr marL="0" lvl="0" indent="0" algn="l" rtl="0">
              <a:lnSpc>
                <a:spcPct val="100000"/>
              </a:lnSpc>
              <a:spcBef>
                <a:spcPts val="480"/>
              </a:spcBef>
              <a:spcAft>
                <a:spcPts val="0"/>
              </a:spcAft>
              <a:buSzPts val="1400"/>
              <a:buNone/>
            </a:pPr>
            <a:endParaRPr sz="1600" dirty="0"/>
          </a:p>
          <a:p>
            <a:pPr marL="0" lvl="0" indent="0" algn="l" rtl="0">
              <a:lnSpc>
                <a:spcPct val="100000"/>
              </a:lnSpc>
              <a:spcBef>
                <a:spcPts val="480"/>
              </a:spcBef>
              <a:spcAft>
                <a:spcPts val="0"/>
              </a:spcAft>
              <a:buSzPts val="1400"/>
              <a:buNone/>
            </a:pPr>
            <a:endParaRPr sz="1600" dirty="0"/>
          </a:p>
          <a:p>
            <a:pPr marL="0" lvl="0" indent="0" algn="l" rtl="0">
              <a:lnSpc>
                <a:spcPct val="100000"/>
              </a:lnSpc>
              <a:spcBef>
                <a:spcPts val="480"/>
              </a:spcBef>
              <a:spcAft>
                <a:spcPts val="0"/>
              </a:spcAft>
              <a:buSzPts val="1400"/>
              <a:buNone/>
            </a:pPr>
            <a:endParaRPr sz="1600" dirty="0"/>
          </a:p>
          <a:p>
            <a:pPr marL="0" lvl="0" indent="0" algn="l" rtl="0">
              <a:lnSpc>
                <a:spcPct val="100000"/>
              </a:lnSpc>
              <a:spcBef>
                <a:spcPts val="480"/>
              </a:spcBef>
              <a:spcAft>
                <a:spcPts val="0"/>
              </a:spcAft>
              <a:buSzPts val="1400"/>
              <a:buNone/>
            </a:pPr>
            <a:endParaRPr sz="1600" dirty="0"/>
          </a:p>
          <a:p>
            <a:pPr marL="0" lvl="0" indent="0" algn="l" rtl="0">
              <a:lnSpc>
                <a:spcPct val="100000"/>
              </a:lnSpc>
              <a:spcBef>
                <a:spcPts val="480"/>
              </a:spcBef>
              <a:spcAft>
                <a:spcPts val="0"/>
              </a:spcAft>
              <a:buSzPts val="1400"/>
              <a:buNone/>
            </a:pPr>
            <a:endParaRPr sz="1600" dirty="0"/>
          </a:p>
          <a:p>
            <a:pPr marL="0" lvl="0" indent="0" algn="l" rtl="0">
              <a:lnSpc>
                <a:spcPct val="100000"/>
              </a:lnSpc>
              <a:spcBef>
                <a:spcPts val="480"/>
              </a:spcBef>
              <a:spcAft>
                <a:spcPts val="0"/>
              </a:spcAft>
              <a:buSzPts val="1400"/>
              <a:buNone/>
            </a:pPr>
            <a:endParaRPr dirty="0"/>
          </a:p>
        </p:txBody>
      </p:sp>
      <p:sp>
        <p:nvSpPr>
          <p:cNvPr id="173" name="Google Shape;173;p7:notes"/>
          <p:cNvSpPr txBox="1">
            <a:spLocks noGrp="1"/>
          </p:cNvSpPr>
          <p:nvPr>
            <p:ph type="sldNum" idx="12"/>
          </p:nvPr>
        </p:nvSpPr>
        <p:spPr>
          <a:xfrm>
            <a:off x="4144963" y="9118600"/>
            <a:ext cx="3168650" cy="481013"/>
          </a:xfrm>
          <a:prstGeom prst="rect">
            <a:avLst/>
          </a:prstGeom>
          <a:noFill/>
          <a:ln>
            <a:noFill/>
          </a:ln>
        </p:spPr>
        <p:txBody>
          <a:bodyPr spcFirstLastPara="1" wrap="square" lIns="96625" tIns="48300" rIns="96625" bIns="483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8: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3" name="Google Shape;193;p8:notes"/>
          <p:cNvSpPr txBox="1">
            <a:spLocks noGrp="1"/>
          </p:cNvSpPr>
          <p:nvPr>
            <p:ph type="body" idx="1"/>
          </p:nvPr>
        </p:nvSpPr>
        <p:spPr>
          <a:xfrm>
            <a:off x="731838" y="4559300"/>
            <a:ext cx="5851525" cy="4322763"/>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r>
              <a:rPr lang="en-US" sz="2400" b="1" dirty="0"/>
              <a:t>Connected and automated vehicles </a:t>
            </a:r>
            <a:endParaRPr dirty="0"/>
          </a:p>
          <a:p>
            <a:pPr marL="0" lvl="0" indent="0" algn="l" rtl="0">
              <a:lnSpc>
                <a:spcPct val="100000"/>
              </a:lnSpc>
              <a:spcBef>
                <a:spcPts val="480"/>
              </a:spcBef>
              <a:spcAft>
                <a:spcPts val="0"/>
              </a:spcAft>
              <a:buSzPts val="1400"/>
              <a:buNone/>
            </a:pPr>
            <a:r>
              <a:rPr lang="en-US" sz="1600" dirty="0"/>
              <a:t>will rely heavily on 4IR technologies in order to operate in connected and automated ways.</a:t>
            </a:r>
            <a:endParaRPr dirty="0"/>
          </a:p>
          <a:p>
            <a:pPr marL="0" lvl="0" indent="0" algn="l" rtl="0">
              <a:lnSpc>
                <a:spcPct val="100000"/>
              </a:lnSpc>
              <a:spcBef>
                <a:spcPts val="720"/>
              </a:spcBef>
              <a:spcAft>
                <a:spcPts val="0"/>
              </a:spcAft>
              <a:buSzPts val="1400"/>
              <a:buNone/>
            </a:pPr>
            <a:r>
              <a:rPr lang="en-US" sz="2400" b="1" dirty="0"/>
              <a:t>Onboard data sensing, collection, processing, and transmission devices for navigation and safety </a:t>
            </a:r>
            <a:endParaRPr dirty="0"/>
          </a:p>
          <a:p>
            <a:pPr marL="0" lvl="0" indent="0" algn="l" rtl="0">
              <a:lnSpc>
                <a:spcPct val="100000"/>
              </a:lnSpc>
              <a:spcBef>
                <a:spcPts val="480"/>
              </a:spcBef>
              <a:spcAft>
                <a:spcPts val="0"/>
              </a:spcAft>
              <a:buSzPts val="1400"/>
              <a:buNone/>
            </a:pPr>
            <a:r>
              <a:rPr lang="en-US" sz="1600" dirty="0"/>
              <a:t>will improve vehicle operations while simultaneously serving as probes to monitor traffic and provide data and information for other ITS stakeholders.</a:t>
            </a:r>
            <a:endParaRPr dirty="0"/>
          </a:p>
          <a:p>
            <a:pPr marL="0" lvl="0" indent="0" algn="l" rtl="0">
              <a:lnSpc>
                <a:spcPct val="100000"/>
              </a:lnSpc>
              <a:spcBef>
                <a:spcPts val="480"/>
              </a:spcBef>
              <a:spcAft>
                <a:spcPts val="0"/>
              </a:spcAft>
              <a:buSzPts val="1400"/>
              <a:buNone/>
            </a:pPr>
            <a:r>
              <a:rPr lang="en-US" sz="1600" b="1" dirty="0"/>
              <a:t>Internal combustion, hybrid, and plug-in electric automobiles, trucks, buses, trains; e-scooters, e-bikes, and urban aerial vehicles</a:t>
            </a:r>
            <a:endParaRPr dirty="0"/>
          </a:p>
          <a:p>
            <a:pPr marL="0" lvl="0" indent="0" algn="l" rtl="0">
              <a:lnSpc>
                <a:spcPct val="100000"/>
              </a:lnSpc>
              <a:spcBef>
                <a:spcPts val="330"/>
              </a:spcBef>
              <a:spcAft>
                <a:spcPts val="0"/>
              </a:spcAft>
              <a:buSzPts val="1400"/>
              <a:buNone/>
            </a:pPr>
            <a:r>
              <a:rPr lang="en-US" sz="1100" dirty="0"/>
              <a:t>will all rely heavily on 4IR technologies for energy consumption monitoring and infrastructure capital investment. </a:t>
            </a:r>
            <a:endParaRPr dirty="0"/>
          </a:p>
          <a:p>
            <a:pPr marL="0" lvl="0" indent="0" algn="l" rtl="0">
              <a:lnSpc>
                <a:spcPct val="100000"/>
              </a:lnSpc>
              <a:spcBef>
                <a:spcPts val="480"/>
              </a:spcBef>
              <a:spcAft>
                <a:spcPts val="0"/>
              </a:spcAft>
              <a:buSzPts val="1400"/>
              <a:buNone/>
            </a:pPr>
            <a:r>
              <a:rPr lang="en-US" sz="1600" b="1" dirty="0"/>
              <a:t>Electric vehicles </a:t>
            </a:r>
            <a:r>
              <a:rPr lang="en-US" sz="1100" b="1" dirty="0"/>
              <a:t>equipped with onboard alternating current (AC)/direct current (DC) inverters </a:t>
            </a:r>
            <a:r>
              <a:rPr lang="en-US" sz="1100" dirty="0"/>
              <a:t>will become mobile energy storage units that can deliver energy back into the electric grid on demand.</a:t>
            </a:r>
            <a:endParaRPr dirty="0"/>
          </a:p>
          <a:p>
            <a:pPr marL="0" lvl="0" indent="0" algn="l" rtl="0">
              <a:lnSpc>
                <a:spcPct val="100000"/>
              </a:lnSpc>
              <a:spcBef>
                <a:spcPts val="480"/>
              </a:spcBef>
              <a:spcAft>
                <a:spcPts val="0"/>
              </a:spcAft>
              <a:buSzPts val="1400"/>
              <a:buNone/>
            </a:pPr>
            <a:r>
              <a:rPr lang="en-US" sz="1600" b="1" dirty="0"/>
              <a:t>Digitization and system optimization of electric vehicle charging systems</a:t>
            </a:r>
            <a:endParaRPr dirty="0"/>
          </a:p>
          <a:p>
            <a:pPr marL="0" lvl="0" indent="0" algn="l" rtl="0">
              <a:lnSpc>
                <a:spcPct val="100000"/>
              </a:lnSpc>
              <a:spcBef>
                <a:spcPts val="330"/>
              </a:spcBef>
              <a:spcAft>
                <a:spcPts val="0"/>
              </a:spcAft>
              <a:buSzPts val="1400"/>
              <a:buNone/>
            </a:pPr>
            <a:r>
              <a:rPr lang="en-US" sz="1100" dirty="0"/>
              <a:t>will help power generators and distributors manage electric grids with more robust analysis and control.</a:t>
            </a:r>
            <a:endParaRPr dirty="0"/>
          </a:p>
          <a:p>
            <a:pPr marL="0" lvl="0" indent="0" algn="l" rtl="0">
              <a:lnSpc>
                <a:spcPct val="100000"/>
              </a:lnSpc>
              <a:spcBef>
                <a:spcPts val="480"/>
              </a:spcBef>
              <a:spcAft>
                <a:spcPts val="0"/>
              </a:spcAft>
              <a:buSzPts val="1400"/>
              <a:buNone/>
            </a:pPr>
            <a:r>
              <a:rPr lang="en-US" sz="1600" b="1" dirty="0"/>
              <a:t>Data collected by vehicles </a:t>
            </a:r>
            <a:endParaRPr dirty="0"/>
          </a:p>
          <a:p>
            <a:pPr marL="0" lvl="0" indent="0" algn="l" rtl="0">
              <a:lnSpc>
                <a:spcPct val="100000"/>
              </a:lnSpc>
              <a:spcBef>
                <a:spcPts val="330"/>
              </a:spcBef>
              <a:spcAft>
                <a:spcPts val="0"/>
              </a:spcAft>
              <a:buSzPts val="1400"/>
              <a:buNone/>
            </a:pPr>
            <a:r>
              <a:rPr lang="en-US" sz="1100" b="0" dirty="0"/>
              <a:t>will become an asset for monetization </a:t>
            </a:r>
            <a:r>
              <a:rPr lang="en-US" sz="1100" dirty="0"/>
              <a:t>by public agencies and private enterprises. </a:t>
            </a:r>
            <a:endParaRPr sz="1600" dirty="0"/>
          </a:p>
          <a:p>
            <a:pPr marL="0" lvl="0" indent="0" algn="l" rtl="0">
              <a:lnSpc>
                <a:spcPct val="100000"/>
              </a:lnSpc>
              <a:spcBef>
                <a:spcPts val="480"/>
              </a:spcBef>
              <a:spcAft>
                <a:spcPts val="0"/>
              </a:spcAft>
              <a:buSzPts val="1400"/>
              <a:buNone/>
            </a:pPr>
            <a:endParaRPr dirty="0"/>
          </a:p>
        </p:txBody>
      </p:sp>
      <p:sp>
        <p:nvSpPr>
          <p:cNvPr id="194" name="Google Shape;194;p8:notes"/>
          <p:cNvSpPr txBox="1">
            <a:spLocks noGrp="1"/>
          </p:cNvSpPr>
          <p:nvPr>
            <p:ph type="sldNum" idx="12"/>
          </p:nvPr>
        </p:nvSpPr>
        <p:spPr>
          <a:xfrm>
            <a:off x="4144963" y="9118600"/>
            <a:ext cx="3168650" cy="481013"/>
          </a:xfrm>
          <a:prstGeom prst="rect">
            <a:avLst/>
          </a:prstGeom>
          <a:noFill/>
          <a:ln>
            <a:noFill/>
          </a:ln>
        </p:spPr>
        <p:txBody>
          <a:bodyPr spcFirstLastPara="1" wrap="square" lIns="96625" tIns="48300" rIns="96625" bIns="483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9: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2" name="Google Shape;212;p9:notes"/>
          <p:cNvSpPr txBox="1">
            <a:spLocks noGrp="1"/>
          </p:cNvSpPr>
          <p:nvPr>
            <p:ph type="body" idx="1"/>
          </p:nvPr>
        </p:nvSpPr>
        <p:spPr>
          <a:xfrm>
            <a:off x="731838" y="4559300"/>
            <a:ext cx="5851525" cy="4322763"/>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r>
              <a:rPr lang="en-US" sz="1600" b="1"/>
              <a:t>Roadside sensing, collection, processing, and transmission for traffic monitoring and control </a:t>
            </a:r>
            <a:endParaRPr/>
          </a:p>
          <a:p>
            <a:pPr marL="0" lvl="0" indent="0" algn="l" rtl="0">
              <a:lnSpc>
                <a:spcPct val="100000"/>
              </a:lnSpc>
              <a:spcBef>
                <a:spcPts val="480"/>
              </a:spcBef>
              <a:spcAft>
                <a:spcPts val="0"/>
              </a:spcAft>
              <a:buSzPts val="1400"/>
              <a:buNone/>
            </a:pPr>
            <a:r>
              <a:rPr lang="en-US" sz="1600"/>
              <a:t>will become natural sites for edge computing of traffic and transportation management.</a:t>
            </a:r>
            <a:endParaRPr sz="1100"/>
          </a:p>
          <a:p>
            <a:pPr marL="0" lvl="0" indent="0" algn="l" rtl="0">
              <a:lnSpc>
                <a:spcPct val="100000"/>
              </a:lnSpc>
              <a:spcBef>
                <a:spcPts val="480"/>
              </a:spcBef>
              <a:spcAft>
                <a:spcPts val="0"/>
              </a:spcAft>
              <a:buSzPts val="1400"/>
              <a:buNone/>
            </a:pPr>
            <a:r>
              <a:rPr lang="en-US" sz="1600" b="1"/>
              <a:t>Digital signage for automated driver assistance systems (ADAS)-equipped and self-driving vehicles </a:t>
            </a:r>
            <a:endParaRPr/>
          </a:p>
          <a:p>
            <a:pPr marL="0" lvl="0" indent="0" algn="l" rtl="0">
              <a:lnSpc>
                <a:spcPct val="100000"/>
              </a:lnSpc>
              <a:spcBef>
                <a:spcPts val="480"/>
              </a:spcBef>
              <a:spcAft>
                <a:spcPts val="0"/>
              </a:spcAft>
              <a:buSzPts val="1400"/>
              <a:buNone/>
            </a:pPr>
            <a:r>
              <a:rPr lang="en-US" sz="1600" b="0"/>
              <a:t>will evolve with a strong assist from a long-awaited update of Manual of Traffic Control Devices, including a new section, Part 5 Automated Vehicles</a:t>
            </a:r>
            <a:r>
              <a:rPr lang="en-US" sz="1100" b="0"/>
              <a:t>.</a:t>
            </a:r>
            <a:endParaRPr/>
          </a:p>
          <a:p>
            <a:pPr marL="0" lvl="0" indent="0" algn="l" rtl="0">
              <a:lnSpc>
                <a:spcPct val="100000"/>
              </a:lnSpc>
              <a:spcBef>
                <a:spcPts val="480"/>
              </a:spcBef>
              <a:spcAft>
                <a:spcPts val="0"/>
              </a:spcAft>
              <a:buSzPts val="1400"/>
              <a:buNone/>
            </a:pPr>
            <a:r>
              <a:rPr lang="en-US" sz="1600" b="1"/>
              <a:t>Key elements of communications networking architecture </a:t>
            </a:r>
            <a:endParaRPr/>
          </a:p>
          <a:p>
            <a:pPr marL="0" lvl="0" indent="0" algn="l" rtl="0">
              <a:lnSpc>
                <a:spcPct val="100000"/>
              </a:lnSpc>
              <a:spcBef>
                <a:spcPts val="480"/>
              </a:spcBef>
              <a:spcAft>
                <a:spcPts val="0"/>
              </a:spcAft>
              <a:buSzPts val="1400"/>
              <a:buNone/>
            </a:pPr>
            <a:r>
              <a:rPr lang="en-US" sz="1600" b="0"/>
              <a:t>will undergo enormous evolutionary changes as the sheer quantity of data will multiply to take up ever-increasing quantities of bandwidth in physically-limited frequency spectra.</a:t>
            </a:r>
            <a:endParaRPr/>
          </a:p>
          <a:p>
            <a:pPr marL="0" lvl="0" indent="0" algn="l" rtl="0">
              <a:lnSpc>
                <a:spcPct val="100000"/>
              </a:lnSpc>
              <a:spcBef>
                <a:spcPts val="480"/>
              </a:spcBef>
              <a:spcAft>
                <a:spcPts val="0"/>
              </a:spcAft>
              <a:buSzPts val="1400"/>
              <a:buNone/>
            </a:pPr>
            <a:endParaRPr/>
          </a:p>
        </p:txBody>
      </p:sp>
      <p:sp>
        <p:nvSpPr>
          <p:cNvPr id="213" name="Google Shape;213;p9:notes"/>
          <p:cNvSpPr txBox="1">
            <a:spLocks noGrp="1"/>
          </p:cNvSpPr>
          <p:nvPr>
            <p:ph type="sldNum" idx="12"/>
          </p:nvPr>
        </p:nvSpPr>
        <p:spPr>
          <a:xfrm>
            <a:off x="4144963" y="9118600"/>
            <a:ext cx="3168650" cy="481013"/>
          </a:xfrm>
          <a:prstGeom prst="rect">
            <a:avLst/>
          </a:prstGeom>
          <a:noFill/>
          <a:ln>
            <a:noFill/>
          </a:ln>
        </p:spPr>
        <p:txBody>
          <a:bodyPr spcFirstLastPara="1" wrap="square" lIns="96625" tIns="48300" rIns="96625" bIns="483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320"/>
              </a:spcBef>
              <a:spcAft>
                <a:spcPts val="0"/>
              </a:spcAft>
              <a:buClr>
                <a:schemeClr val="dk1"/>
              </a:buClr>
              <a:buSzPts val="1600"/>
              <a:buNone/>
              <a:defRPr/>
            </a:lvl1pPr>
            <a:lvl2pPr lvl="1" algn="ctr">
              <a:lnSpc>
                <a:spcPct val="100000"/>
              </a:lnSpc>
              <a:spcBef>
                <a:spcPts val="320"/>
              </a:spcBef>
              <a:spcAft>
                <a:spcPts val="0"/>
              </a:spcAft>
              <a:buClr>
                <a:schemeClr val="dk1"/>
              </a:buClr>
              <a:buSzPts val="1040"/>
              <a:buNone/>
              <a:defRPr/>
            </a:lvl2pPr>
            <a:lvl3pPr lvl="2" algn="ctr">
              <a:lnSpc>
                <a:spcPct val="100000"/>
              </a:lnSpc>
              <a:spcBef>
                <a:spcPts val="320"/>
              </a:spcBef>
              <a:spcAft>
                <a:spcPts val="0"/>
              </a:spcAft>
              <a:buClr>
                <a:schemeClr val="dk1"/>
              </a:buClr>
              <a:buSzPts val="800"/>
              <a:buNone/>
              <a:defRPr/>
            </a:lvl3pPr>
            <a:lvl4pPr lvl="3" algn="ctr">
              <a:lnSpc>
                <a:spcPct val="100000"/>
              </a:lnSpc>
              <a:spcBef>
                <a:spcPts val="320"/>
              </a:spcBef>
              <a:spcAft>
                <a:spcPts val="0"/>
              </a:spcAft>
              <a:buClr>
                <a:schemeClr val="dk1"/>
              </a:buClr>
              <a:buSzPts val="1600"/>
              <a:buNone/>
              <a:defRPr/>
            </a:lvl4pPr>
            <a:lvl5pPr lvl="4" algn="ctr">
              <a:lnSpc>
                <a:spcPct val="100000"/>
              </a:lnSpc>
              <a:spcBef>
                <a:spcPts val="320"/>
              </a:spcBef>
              <a:spcAft>
                <a:spcPts val="0"/>
              </a:spcAft>
              <a:buClr>
                <a:schemeClr val="dk1"/>
              </a:buClr>
              <a:buSzPts val="1600"/>
              <a:buFont typeface="Arial"/>
              <a:buNone/>
              <a:defRPr/>
            </a:lvl5pPr>
            <a:lvl6pPr lvl="5" algn="ctr">
              <a:lnSpc>
                <a:spcPct val="100000"/>
              </a:lnSpc>
              <a:spcBef>
                <a:spcPts val="240"/>
              </a:spcBef>
              <a:spcAft>
                <a:spcPts val="0"/>
              </a:spcAft>
              <a:buClr>
                <a:schemeClr val="dk1"/>
              </a:buClr>
              <a:buSzPts val="1200"/>
              <a:buFont typeface="Arial"/>
              <a:buNone/>
              <a:defRPr/>
            </a:lvl6pPr>
            <a:lvl7pPr lvl="6" algn="ctr">
              <a:lnSpc>
                <a:spcPct val="100000"/>
              </a:lnSpc>
              <a:spcBef>
                <a:spcPts val="240"/>
              </a:spcBef>
              <a:spcAft>
                <a:spcPts val="0"/>
              </a:spcAft>
              <a:buClr>
                <a:schemeClr val="dk1"/>
              </a:buClr>
              <a:buSzPts val="1200"/>
              <a:buFont typeface="Arial"/>
              <a:buNone/>
              <a:defRPr/>
            </a:lvl7pPr>
            <a:lvl8pPr lvl="7" algn="ctr">
              <a:lnSpc>
                <a:spcPct val="100000"/>
              </a:lnSpc>
              <a:spcBef>
                <a:spcPts val="240"/>
              </a:spcBef>
              <a:spcAft>
                <a:spcPts val="0"/>
              </a:spcAft>
              <a:buClr>
                <a:schemeClr val="dk1"/>
              </a:buClr>
              <a:buSzPts val="1200"/>
              <a:buFont typeface="Arial"/>
              <a:buNone/>
              <a:defRPr/>
            </a:lvl8pPr>
            <a:lvl9pPr lvl="8" algn="ctr">
              <a:lnSpc>
                <a:spcPct val="100000"/>
              </a:lnSpc>
              <a:spcBef>
                <a:spcPts val="240"/>
              </a:spcBef>
              <a:spcAft>
                <a:spcPts val="0"/>
              </a:spcAft>
              <a:buClr>
                <a:schemeClr val="dk1"/>
              </a:buClr>
              <a:buSzPts val="1200"/>
              <a:buFont typeface="Arial"/>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43"/>
        <p:cNvGrpSpPr/>
        <p:nvPr/>
      </p:nvGrpSpPr>
      <p:grpSpPr>
        <a:xfrm>
          <a:off x="0" y="0"/>
          <a:ext cx="0" cy="0"/>
          <a:chOff x="0" y="0"/>
          <a:chExt cx="0" cy="0"/>
        </a:xfrm>
      </p:grpSpPr>
      <p:sp>
        <p:nvSpPr>
          <p:cNvPr id="44" name="Google Shape;44;p38"/>
          <p:cNvSpPr txBox="1">
            <a:spLocks noGrp="1"/>
          </p:cNvSpPr>
          <p:nvPr>
            <p:ph type="title"/>
          </p:nvPr>
        </p:nvSpPr>
        <p:spPr>
          <a:xfrm>
            <a:off x="457200" y="1066800"/>
            <a:ext cx="8229600" cy="533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8"/>
          <p:cNvSpPr txBox="1">
            <a:spLocks noGrp="1"/>
          </p:cNvSpPr>
          <p:nvPr>
            <p:ph type="body" idx="1"/>
          </p:nvPr>
        </p:nvSpPr>
        <p:spPr>
          <a:xfrm rot="5400000">
            <a:off x="2537618" y="-327819"/>
            <a:ext cx="4068763" cy="8229600"/>
          </a:xfrm>
          <a:prstGeom prst="rect">
            <a:avLst/>
          </a:prstGeom>
          <a:noFill/>
          <a:ln>
            <a:noFill/>
          </a:ln>
        </p:spPr>
        <p:txBody>
          <a:bodyPr spcFirstLastPara="1" wrap="square" lIns="91425" tIns="45700" rIns="91425" bIns="45700" anchor="t" anchorCtr="0">
            <a:noAutofit/>
          </a:bodyPr>
          <a:lstStyle>
            <a:lvl1pPr marL="457200" lvl="0" indent="-330200" algn="l">
              <a:lnSpc>
                <a:spcPct val="100000"/>
              </a:lnSpc>
              <a:spcBef>
                <a:spcPts val="320"/>
              </a:spcBef>
              <a:spcAft>
                <a:spcPts val="0"/>
              </a:spcAft>
              <a:buClr>
                <a:schemeClr val="dk1"/>
              </a:buClr>
              <a:buSzPts val="1600"/>
              <a:buChar char="▪"/>
              <a:defRPr sz="1600"/>
            </a:lvl1pPr>
            <a:lvl2pPr marL="914400" lvl="1" indent="-294640" algn="l">
              <a:lnSpc>
                <a:spcPct val="100000"/>
              </a:lnSpc>
              <a:spcBef>
                <a:spcPts val="320"/>
              </a:spcBef>
              <a:spcAft>
                <a:spcPts val="0"/>
              </a:spcAft>
              <a:buClr>
                <a:schemeClr val="dk1"/>
              </a:buClr>
              <a:buSzPts val="1040"/>
              <a:buChar char="□"/>
              <a:defRPr sz="1600"/>
            </a:lvl2pPr>
            <a:lvl3pPr marL="1371600" lvl="2" indent="-279400" algn="l">
              <a:lnSpc>
                <a:spcPct val="100000"/>
              </a:lnSpc>
              <a:spcBef>
                <a:spcPts val="320"/>
              </a:spcBef>
              <a:spcAft>
                <a:spcPts val="0"/>
              </a:spcAft>
              <a:buClr>
                <a:schemeClr val="dk1"/>
              </a:buClr>
              <a:buSzPts val="8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Font typeface="Arial"/>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6"/>
        <p:cNvGrpSpPr/>
        <p:nvPr/>
      </p:nvGrpSpPr>
      <p:grpSpPr>
        <a:xfrm>
          <a:off x="0" y="0"/>
          <a:ext cx="0" cy="0"/>
          <a:chOff x="0" y="0"/>
          <a:chExt cx="0" cy="0"/>
        </a:xfrm>
      </p:grpSpPr>
      <p:sp>
        <p:nvSpPr>
          <p:cNvPr id="47" name="Google Shape;47;p39"/>
          <p:cNvSpPr txBox="1">
            <a:spLocks noGrp="1"/>
          </p:cNvSpPr>
          <p:nvPr>
            <p:ph type="title"/>
          </p:nvPr>
        </p:nvSpPr>
        <p:spPr>
          <a:xfrm rot="5400000">
            <a:off x="5280818" y="2415382"/>
            <a:ext cx="4754563" cy="2057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9"/>
          <p:cNvSpPr txBox="1">
            <a:spLocks noGrp="1"/>
          </p:cNvSpPr>
          <p:nvPr>
            <p:ph type="body" idx="1"/>
          </p:nvPr>
        </p:nvSpPr>
        <p:spPr>
          <a:xfrm rot="5400000">
            <a:off x="1089819" y="434182"/>
            <a:ext cx="4754563" cy="6019800"/>
          </a:xfrm>
          <a:prstGeom prst="rect">
            <a:avLst/>
          </a:prstGeom>
          <a:noFill/>
          <a:ln>
            <a:noFill/>
          </a:ln>
        </p:spPr>
        <p:txBody>
          <a:bodyPr spcFirstLastPara="1" wrap="square" lIns="91425" tIns="45700" rIns="91425" bIns="45700" anchor="t" anchorCtr="0">
            <a:noAutofit/>
          </a:bodyPr>
          <a:lstStyle>
            <a:lvl1pPr marL="457200" lvl="0" indent="-330200" algn="l">
              <a:lnSpc>
                <a:spcPct val="100000"/>
              </a:lnSpc>
              <a:spcBef>
                <a:spcPts val="320"/>
              </a:spcBef>
              <a:spcAft>
                <a:spcPts val="0"/>
              </a:spcAft>
              <a:buClr>
                <a:schemeClr val="dk1"/>
              </a:buClr>
              <a:buSzPts val="1600"/>
              <a:buChar char="▪"/>
              <a:defRPr sz="1600"/>
            </a:lvl1pPr>
            <a:lvl2pPr marL="914400" lvl="1" indent="-294640" algn="l">
              <a:lnSpc>
                <a:spcPct val="100000"/>
              </a:lnSpc>
              <a:spcBef>
                <a:spcPts val="320"/>
              </a:spcBef>
              <a:spcAft>
                <a:spcPts val="0"/>
              </a:spcAft>
              <a:buClr>
                <a:schemeClr val="dk1"/>
              </a:buClr>
              <a:buSzPts val="1040"/>
              <a:buChar char="□"/>
              <a:defRPr sz="1600"/>
            </a:lvl2pPr>
            <a:lvl3pPr marL="1371600" lvl="2" indent="-279400" algn="l">
              <a:lnSpc>
                <a:spcPct val="100000"/>
              </a:lnSpc>
              <a:spcBef>
                <a:spcPts val="320"/>
              </a:spcBef>
              <a:spcAft>
                <a:spcPts val="0"/>
              </a:spcAft>
              <a:buClr>
                <a:schemeClr val="dk1"/>
              </a:buClr>
              <a:buSzPts val="8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Font typeface="Arial"/>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wo Content" type="twoObj">
  <p:cSld name="TWO_OBJECTS">
    <p:spTree>
      <p:nvGrpSpPr>
        <p:cNvPr id="1" name="Shape 61"/>
        <p:cNvGrpSpPr/>
        <p:nvPr/>
      </p:nvGrpSpPr>
      <p:grpSpPr>
        <a:xfrm>
          <a:off x="0" y="0"/>
          <a:ext cx="0" cy="0"/>
          <a:chOff x="0" y="0"/>
          <a:chExt cx="0" cy="0"/>
        </a:xfrm>
      </p:grpSpPr>
      <p:sp>
        <p:nvSpPr>
          <p:cNvPr id="62" name="Google Shape;62;p24"/>
          <p:cNvSpPr txBox="1">
            <a:spLocks noGrp="1"/>
          </p:cNvSpPr>
          <p:nvPr>
            <p:ph type="title"/>
          </p:nvPr>
        </p:nvSpPr>
        <p:spPr>
          <a:xfrm>
            <a:off x="457200" y="1417638"/>
            <a:ext cx="8229600" cy="5635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4"/>
          <p:cNvSpPr txBox="1">
            <a:spLocks noGrp="1"/>
          </p:cNvSpPr>
          <p:nvPr>
            <p:ph type="body" idx="1"/>
          </p:nvPr>
        </p:nvSpPr>
        <p:spPr>
          <a:xfrm>
            <a:off x="457200" y="2027237"/>
            <a:ext cx="4038600" cy="4144963"/>
          </a:xfrm>
          <a:prstGeom prst="rect">
            <a:avLst/>
          </a:prstGeom>
          <a:noFill/>
          <a:ln>
            <a:noFill/>
          </a:ln>
        </p:spPr>
        <p:txBody>
          <a:bodyPr spcFirstLastPara="1" wrap="square" lIns="91425" tIns="45700" rIns="91425" bIns="45700" anchor="t" anchorCtr="0">
            <a:noAutofit/>
          </a:bodyPr>
          <a:lstStyle>
            <a:lvl1pPr marL="457200" lvl="0" indent="-330200" algn="l">
              <a:lnSpc>
                <a:spcPct val="100000"/>
              </a:lnSpc>
              <a:spcBef>
                <a:spcPts val="320"/>
              </a:spcBef>
              <a:spcAft>
                <a:spcPts val="0"/>
              </a:spcAft>
              <a:buClr>
                <a:schemeClr val="dk1"/>
              </a:buClr>
              <a:buSzPts val="1600"/>
              <a:buChar char="▪"/>
              <a:defRPr sz="1600"/>
            </a:lvl1pPr>
            <a:lvl2pPr marL="914400" lvl="1" indent="-294640" algn="l">
              <a:lnSpc>
                <a:spcPct val="100000"/>
              </a:lnSpc>
              <a:spcBef>
                <a:spcPts val="320"/>
              </a:spcBef>
              <a:spcAft>
                <a:spcPts val="0"/>
              </a:spcAft>
              <a:buClr>
                <a:schemeClr val="dk1"/>
              </a:buClr>
              <a:buSzPts val="104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Font typeface="Arial"/>
              <a:buChar char="•"/>
              <a:defRPr sz="16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
        <p:nvSpPr>
          <p:cNvPr id="64" name="Google Shape;64;p24"/>
          <p:cNvSpPr txBox="1">
            <a:spLocks noGrp="1"/>
          </p:cNvSpPr>
          <p:nvPr>
            <p:ph type="body" idx="2"/>
          </p:nvPr>
        </p:nvSpPr>
        <p:spPr>
          <a:xfrm>
            <a:off x="4648200" y="2027237"/>
            <a:ext cx="4038600" cy="4144963"/>
          </a:xfrm>
          <a:prstGeom prst="rect">
            <a:avLst/>
          </a:prstGeom>
          <a:noFill/>
          <a:ln>
            <a:noFill/>
          </a:ln>
        </p:spPr>
        <p:txBody>
          <a:bodyPr spcFirstLastPara="1" wrap="square" lIns="91425" tIns="45700" rIns="91425" bIns="45700" anchor="t" anchorCtr="0">
            <a:noAutofit/>
          </a:bodyPr>
          <a:lstStyle>
            <a:lvl1pPr marL="457200" lvl="0" indent="-330200" algn="l">
              <a:lnSpc>
                <a:spcPct val="100000"/>
              </a:lnSpc>
              <a:spcBef>
                <a:spcPts val="320"/>
              </a:spcBef>
              <a:spcAft>
                <a:spcPts val="0"/>
              </a:spcAft>
              <a:buClr>
                <a:schemeClr val="dk1"/>
              </a:buClr>
              <a:buSzPts val="1600"/>
              <a:buChar char="▪"/>
              <a:defRPr sz="1600"/>
            </a:lvl1pPr>
            <a:lvl2pPr marL="914400" lvl="1" indent="-294640" algn="l">
              <a:lnSpc>
                <a:spcPct val="100000"/>
              </a:lnSpc>
              <a:spcBef>
                <a:spcPts val="320"/>
              </a:spcBef>
              <a:spcAft>
                <a:spcPts val="0"/>
              </a:spcAft>
              <a:buClr>
                <a:schemeClr val="dk1"/>
              </a:buClr>
              <a:buSzPts val="104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Font typeface="Arial"/>
              <a:buChar char="•"/>
              <a:defRPr sz="16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1"/>
        </a:solidFill>
        <a:effectLst/>
      </p:bgPr>
    </p:bg>
    <p:spTree>
      <p:nvGrpSpPr>
        <p:cNvPr id="1" name="Shape 65"/>
        <p:cNvGrpSpPr/>
        <p:nvPr/>
      </p:nvGrpSpPr>
      <p:grpSpPr>
        <a:xfrm>
          <a:off x="0" y="0"/>
          <a:ext cx="0" cy="0"/>
          <a:chOff x="0" y="0"/>
          <a:chExt cx="0" cy="0"/>
        </a:xfrm>
      </p:grpSpPr>
      <p:sp>
        <p:nvSpPr>
          <p:cNvPr id="66" name="Google Shape;66;p25"/>
          <p:cNvSpPr txBox="1">
            <a:spLocks noGrp="1"/>
          </p:cNvSpPr>
          <p:nvPr>
            <p:ph type="title"/>
          </p:nvPr>
        </p:nvSpPr>
        <p:spPr>
          <a:xfrm>
            <a:off x="457200" y="381000"/>
            <a:ext cx="8229600" cy="762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5"/>
          <p:cNvSpPr txBox="1">
            <a:spLocks noGrp="1"/>
          </p:cNvSpPr>
          <p:nvPr>
            <p:ph type="body" idx="1"/>
          </p:nvPr>
        </p:nvSpPr>
        <p:spPr>
          <a:xfrm>
            <a:off x="457200" y="1295400"/>
            <a:ext cx="8229600" cy="4525963"/>
          </a:xfrm>
          <a:prstGeom prst="rect">
            <a:avLst/>
          </a:prstGeom>
          <a:noFill/>
          <a:ln>
            <a:noFill/>
          </a:ln>
        </p:spPr>
        <p:txBody>
          <a:bodyPr spcFirstLastPara="1" wrap="square" lIns="91425" tIns="45700" rIns="91425" bIns="45700" anchor="t" anchorCtr="0">
            <a:noAutofit/>
          </a:bodyPr>
          <a:lstStyle>
            <a:lvl1pPr marL="457200" lvl="0" indent="-330200" algn="l">
              <a:lnSpc>
                <a:spcPct val="100000"/>
              </a:lnSpc>
              <a:spcBef>
                <a:spcPts val="320"/>
              </a:spcBef>
              <a:spcAft>
                <a:spcPts val="0"/>
              </a:spcAft>
              <a:buClr>
                <a:schemeClr val="dk1"/>
              </a:buClr>
              <a:buSzPts val="1600"/>
              <a:buChar char="▪"/>
              <a:defRPr sz="1600">
                <a:solidFill>
                  <a:schemeClr val="dk1"/>
                </a:solidFill>
                <a:latin typeface="Arial"/>
                <a:ea typeface="Arial"/>
                <a:cs typeface="Arial"/>
                <a:sym typeface="Arial"/>
              </a:defRPr>
            </a:lvl1pPr>
            <a:lvl2pPr marL="914400" lvl="1" indent="-294640" algn="l">
              <a:lnSpc>
                <a:spcPct val="100000"/>
              </a:lnSpc>
              <a:spcBef>
                <a:spcPts val="320"/>
              </a:spcBef>
              <a:spcAft>
                <a:spcPts val="0"/>
              </a:spcAft>
              <a:buClr>
                <a:schemeClr val="dk1"/>
              </a:buClr>
              <a:buSzPts val="1040"/>
              <a:buChar char="□"/>
              <a:defRPr sz="1600">
                <a:solidFill>
                  <a:schemeClr val="dk1"/>
                </a:solidFill>
                <a:latin typeface="Arial"/>
                <a:ea typeface="Arial"/>
                <a:cs typeface="Arial"/>
                <a:sym typeface="Arial"/>
              </a:defRPr>
            </a:lvl2pPr>
            <a:lvl3pPr marL="1371600" lvl="2" indent="-330200" algn="l">
              <a:lnSpc>
                <a:spcPct val="100000"/>
              </a:lnSpc>
              <a:spcBef>
                <a:spcPts val="320"/>
              </a:spcBef>
              <a:spcAft>
                <a:spcPts val="0"/>
              </a:spcAft>
              <a:buClr>
                <a:schemeClr val="dk1"/>
              </a:buClr>
              <a:buSzPts val="1600"/>
              <a:buChar char="▪"/>
              <a:defRPr sz="1600">
                <a:solidFill>
                  <a:schemeClr val="dk1"/>
                </a:solidFill>
                <a:latin typeface="Arial"/>
                <a:ea typeface="Arial"/>
                <a:cs typeface="Arial"/>
                <a:sym typeface="Arial"/>
              </a:defRPr>
            </a:lvl3pPr>
            <a:lvl4pPr marL="1828800" lvl="3" indent="-330200" algn="l">
              <a:lnSpc>
                <a:spcPct val="100000"/>
              </a:lnSpc>
              <a:spcBef>
                <a:spcPts val="320"/>
              </a:spcBef>
              <a:spcAft>
                <a:spcPts val="0"/>
              </a:spcAft>
              <a:buClr>
                <a:schemeClr val="dk1"/>
              </a:buClr>
              <a:buSzPts val="1600"/>
              <a:buChar char="–"/>
              <a:defRPr sz="1600">
                <a:solidFill>
                  <a:schemeClr val="dk1"/>
                </a:solidFill>
                <a:latin typeface="Arial"/>
                <a:ea typeface="Arial"/>
                <a:cs typeface="Arial"/>
                <a:sym typeface="Arial"/>
              </a:defRPr>
            </a:lvl4pPr>
            <a:lvl5pPr marL="2286000" lvl="4" indent="-330200" algn="l">
              <a:lnSpc>
                <a:spcPct val="100000"/>
              </a:lnSpc>
              <a:spcBef>
                <a:spcPts val="320"/>
              </a:spcBef>
              <a:spcAft>
                <a:spcPts val="0"/>
              </a:spcAft>
              <a:buClr>
                <a:schemeClr val="dk1"/>
              </a:buClr>
              <a:buSzPts val="1600"/>
              <a:buFont typeface="Arial"/>
              <a:buChar char="•"/>
              <a:defRPr sz="1600">
                <a:solidFill>
                  <a:schemeClr val="dk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2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28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320"/>
              </a:spcBef>
              <a:spcAft>
                <a:spcPts val="0"/>
              </a:spcAft>
              <a:buClr>
                <a:schemeClr val="dk1"/>
              </a:buClr>
              <a:buSzPts val="1600"/>
              <a:buNone/>
              <a:defRPr sz="1600"/>
            </a:lvl1pPr>
            <a:lvl2pPr marL="914400" lvl="1" indent="-228600" algn="l">
              <a:lnSpc>
                <a:spcPct val="100000"/>
              </a:lnSpc>
              <a:spcBef>
                <a:spcPts val="360"/>
              </a:spcBef>
              <a:spcAft>
                <a:spcPts val="0"/>
              </a:spcAft>
              <a:buClr>
                <a:schemeClr val="dk1"/>
              </a:buClr>
              <a:buSzPts val="1170"/>
              <a:buNone/>
              <a:defRPr sz="1800"/>
            </a:lvl2pPr>
            <a:lvl3pPr marL="1371600" lvl="2" indent="-228600" algn="l">
              <a:lnSpc>
                <a:spcPct val="100000"/>
              </a:lnSpc>
              <a:spcBef>
                <a:spcPts val="320"/>
              </a:spcBef>
              <a:spcAft>
                <a:spcPts val="0"/>
              </a:spcAft>
              <a:buClr>
                <a:schemeClr val="dk1"/>
              </a:buClr>
              <a:buSzPts val="1600"/>
              <a:buNone/>
              <a:defRPr sz="1600"/>
            </a:lvl3pPr>
            <a:lvl4pPr marL="1828800" lvl="3" indent="-228600" algn="l">
              <a:lnSpc>
                <a:spcPct val="100000"/>
              </a:lnSpc>
              <a:spcBef>
                <a:spcPts val="280"/>
              </a:spcBef>
              <a:spcAft>
                <a:spcPts val="0"/>
              </a:spcAft>
              <a:buClr>
                <a:schemeClr val="dk1"/>
              </a:buClr>
              <a:buSzPts val="1400"/>
              <a:buNone/>
              <a:defRPr sz="1400"/>
            </a:lvl4pPr>
            <a:lvl5pPr marL="2286000" lvl="4" indent="-228600" algn="l">
              <a:lnSpc>
                <a:spcPct val="100000"/>
              </a:lnSpc>
              <a:spcBef>
                <a:spcPts val="280"/>
              </a:spcBef>
              <a:spcAft>
                <a:spcPts val="0"/>
              </a:spcAft>
              <a:buClr>
                <a:schemeClr val="dk1"/>
              </a:buClr>
              <a:buSzPts val="1400"/>
              <a:buFont typeface="Arial"/>
              <a:buNone/>
              <a:defRPr sz="1400"/>
            </a:lvl5pPr>
            <a:lvl6pPr marL="2743200" lvl="5" indent="-228600" algn="l">
              <a:lnSpc>
                <a:spcPct val="100000"/>
              </a:lnSpc>
              <a:spcBef>
                <a:spcPts val="280"/>
              </a:spcBef>
              <a:spcAft>
                <a:spcPts val="0"/>
              </a:spcAft>
              <a:buClr>
                <a:schemeClr val="dk1"/>
              </a:buClr>
              <a:buSzPts val="1400"/>
              <a:buFont typeface="Arial"/>
              <a:buNone/>
              <a:defRPr sz="1400"/>
            </a:lvl6pPr>
            <a:lvl7pPr marL="3200400" lvl="6" indent="-228600" algn="l">
              <a:lnSpc>
                <a:spcPct val="100000"/>
              </a:lnSpc>
              <a:spcBef>
                <a:spcPts val="280"/>
              </a:spcBef>
              <a:spcAft>
                <a:spcPts val="0"/>
              </a:spcAft>
              <a:buClr>
                <a:schemeClr val="dk1"/>
              </a:buClr>
              <a:buSzPts val="1400"/>
              <a:buFont typeface="Arial"/>
              <a:buNone/>
              <a:defRPr sz="1400"/>
            </a:lvl7pPr>
            <a:lvl8pPr marL="3657600" lvl="7" indent="-228600" algn="l">
              <a:lnSpc>
                <a:spcPct val="100000"/>
              </a:lnSpc>
              <a:spcBef>
                <a:spcPts val="280"/>
              </a:spcBef>
              <a:spcAft>
                <a:spcPts val="0"/>
              </a:spcAft>
              <a:buClr>
                <a:schemeClr val="dk1"/>
              </a:buClr>
              <a:buSzPts val="1400"/>
              <a:buFont typeface="Arial"/>
              <a:buNone/>
              <a:defRPr sz="1400"/>
            </a:lvl8pPr>
            <a:lvl9pPr marL="4114800" lvl="8" indent="-228600" algn="l">
              <a:lnSpc>
                <a:spcPct val="100000"/>
              </a:lnSpc>
              <a:spcBef>
                <a:spcPts val="280"/>
              </a:spcBef>
              <a:spcAft>
                <a:spcPts val="0"/>
              </a:spcAft>
              <a:buClr>
                <a:schemeClr val="dk1"/>
              </a:buClr>
              <a:buSzPts val="1400"/>
              <a:buFont typeface="Arial"/>
              <a:buNone/>
              <a:defRPr sz="14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71"/>
        <p:cNvGrpSpPr/>
        <p:nvPr/>
      </p:nvGrpSpPr>
      <p:grpSpPr>
        <a:xfrm>
          <a:off x="0" y="0"/>
          <a:ext cx="0" cy="0"/>
          <a:chOff x="0" y="0"/>
          <a:chExt cx="0" cy="0"/>
        </a:xfrm>
      </p:grpSpPr>
      <p:sp>
        <p:nvSpPr>
          <p:cNvPr id="72" name="Google Shape;72;p27"/>
          <p:cNvSpPr txBox="1">
            <a:spLocks noGrp="1"/>
          </p:cNvSpPr>
          <p:nvPr>
            <p:ph type="title"/>
          </p:nvPr>
        </p:nvSpPr>
        <p:spPr>
          <a:xfrm>
            <a:off x="381000" y="180975"/>
            <a:ext cx="8229600" cy="762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3"/>
        <p:cNvGrpSpPr/>
        <p:nvPr/>
      </p:nvGrpSpPr>
      <p:grpSpPr>
        <a:xfrm>
          <a:off x="0" y="0"/>
          <a:ext cx="0" cy="0"/>
          <a:chOff x="0" y="0"/>
          <a:chExt cx="0" cy="0"/>
        </a:xfrm>
      </p:grpSpPr>
      <p:sp>
        <p:nvSpPr>
          <p:cNvPr id="74" name="Google Shape;74;p28"/>
          <p:cNvSpPr txBox="1">
            <a:spLocks noGrp="1"/>
          </p:cNvSpPr>
          <p:nvPr>
            <p:ph type="title"/>
          </p:nvPr>
        </p:nvSpPr>
        <p:spPr>
          <a:xfrm>
            <a:off x="457200" y="381000"/>
            <a:ext cx="8229600" cy="7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13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76" name="Google Shape;76;p2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11150" algn="l">
              <a:lnSpc>
                <a:spcPct val="100000"/>
              </a:lnSpc>
              <a:spcBef>
                <a:spcPts val="400"/>
              </a:spcBef>
              <a:spcAft>
                <a:spcPts val="0"/>
              </a:spcAft>
              <a:buClr>
                <a:schemeClr val="dk1"/>
              </a:buClr>
              <a:buSzPts val="13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Font typeface="Arial"/>
              <a:buChar char="•"/>
              <a:defRPr sz="1600"/>
            </a:lvl5pPr>
            <a:lvl6pPr marL="2743200" lvl="5" indent="-330200" algn="l">
              <a:lnSpc>
                <a:spcPct val="100000"/>
              </a:lnSpc>
              <a:spcBef>
                <a:spcPts val="320"/>
              </a:spcBef>
              <a:spcAft>
                <a:spcPts val="0"/>
              </a:spcAft>
              <a:buClr>
                <a:schemeClr val="dk1"/>
              </a:buClr>
              <a:buSzPts val="1600"/>
              <a:buFont typeface="Arial"/>
              <a:buChar char="»"/>
              <a:defRPr sz="1600"/>
            </a:lvl6pPr>
            <a:lvl7pPr marL="3200400" lvl="6" indent="-330200" algn="l">
              <a:lnSpc>
                <a:spcPct val="100000"/>
              </a:lnSpc>
              <a:spcBef>
                <a:spcPts val="320"/>
              </a:spcBef>
              <a:spcAft>
                <a:spcPts val="0"/>
              </a:spcAft>
              <a:buClr>
                <a:schemeClr val="dk1"/>
              </a:buClr>
              <a:buSzPts val="1600"/>
              <a:buFont typeface="Arial"/>
              <a:buChar char="»"/>
              <a:defRPr sz="1600"/>
            </a:lvl7pPr>
            <a:lvl8pPr marL="3657600" lvl="7" indent="-330200" algn="l">
              <a:lnSpc>
                <a:spcPct val="100000"/>
              </a:lnSpc>
              <a:spcBef>
                <a:spcPts val="320"/>
              </a:spcBef>
              <a:spcAft>
                <a:spcPts val="0"/>
              </a:spcAft>
              <a:buClr>
                <a:schemeClr val="dk1"/>
              </a:buClr>
              <a:buSzPts val="1600"/>
              <a:buFont typeface="Arial"/>
              <a:buChar char="»"/>
              <a:defRPr sz="1600"/>
            </a:lvl8pPr>
            <a:lvl9pPr marL="4114800" lvl="8" indent="-330200" algn="l">
              <a:lnSpc>
                <a:spcPct val="100000"/>
              </a:lnSpc>
              <a:spcBef>
                <a:spcPts val="320"/>
              </a:spcBef>
              <a:spcAft>
                <a:spcPts val="0"/>
              </a:spcAft>
              <a:buClr>
                <a:schemeClr val="dk1"/>
              </a:buClr>
              <a:buSzPts val="1600"/>
              <a:buFont typeface="Arial"/>
              <a:buChar char="»"/>
              <a:defRPr sz="1600"/>
            </a:lvl9pPr>
          </a:lstStyle>
          <a:p>
            <a:endParaRPr/>
          </a:p>
        </p:txBody>
      </p:sp>
      <p:sp>
        <p:nvSpPr>
          <p:cNvPr id="77" name="Google Shape;77;p2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13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78" name="Google Shape;78;p2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11150" algn="l">
              <a:lnSpc>
                <a:spcPct val="100000"/>
              </a:lnSpc>
              <a:spcBef>
                <a:spcPts val="400"/>
              </a:spcBef>
              <a:spcAft>
                <a:spcPts val="0"/>
              </a:spcAft>
              <a:buClr>
                <a:schemeClr val="dk1"/>
              </a:buClr>
              <a:buSzPts val="13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Font typeface="Arial"/>
              <a:buChar char="•"/>
              <a:defRPr sz="1600"/>
            </a:lvl5pPr>
            <a:lvl6pPr marL="2743200" lvl="5" indent="-330200" algn="l">
              <a:lnSpc>
                <a:spcPct val="100000"/>
              </a:lnSpc>
              <a:spcBef>
                <a:spcPts val="320"/>
              </a:spcBef>
              <a:spcAft>
                <a:spcPts val="0"/>
              </a:spcAft>
              <a:buClr>
                <a:schemeClr val="dk1"/>
              </a:buClr>
              <a:buSzPts val="1600"/>
              <a:buFont typeface="Arial"/>
              <a:buChar char="»"/>
              <a:defRPr sz="1600"/>
            </a:lvl6pPr>
            <a:lvl7pPr marL="3200400" lvl="6" indent="-330200" algn="l">
              <a:lnSpc>
                <a:spcPct val="100000"/>
              </a:lnSpc>
              <a:spcBef>
                <a:spcPts val="320"/>
              </a:spcBef>
              <a:spcAft>
                <a:spcPts val="0"/>
              </a:spcAft>
              <a:buClr>
                <a:schemeClr val="dk1"/>
              </a:buClr>
              <a:buSzPts val="1600"/>
              <a:buFont typeface="Arial"/>
              <a:buChar char="»"/>
              <a:defRPr sz="1600"/>
            </a:lvl7pPr>
            <a:lvl8pPr marL="3657600" lvl="7" indent="-330200" algn="l">
              <a:lnSpc>
                <a:spcPct val="100000"/>
              </a:lnSpc>
              <a:spcBef>
                <a:spcPts val="320"/>
              </a:spcBef>
              <a:spcAft>
                <a:spcPts val="0"/>
              </a:spcAft>
              <a:buClr>
                <a:schemeClr val="dk1"/>
              </a:buClr>
              <a:buSzPts val="1600"/>
              <a:buFont typeface="Arial"/>
              <a:buChar char="»"/>
              <a:defRPr sz="1600"/>
            </a:lvl8pPr>
            <a:lvl9pPr marL="4114800" lvl="8" indent="-330200" algn="l">
              <a:lnSpc>
                <a:spcPct val="100000"/>
              </a:lnSpc>
              <a:spcBef>
                <a:spcPts val="320"/>
              </a:spcBef>
              <a:spcAft>
                <a:spcPts val="0"/>
              </a:spcAft>
              <a:buClr>
                <a:schemeClr val="dk1"/>
              </a:buClr>
              <a:buSzPts val="1600"/>
              <a:buFont typeface="Arial"/>
              <a:buChar char="»"/>
              <a:defRPr sz="16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9"/>
        <p:cNvGrpSpPr/>
        <p:nvPr/>
      </p:nvGrpSpPr>
      <p:grpSpPr>
        <a:xfrm>
          <a:off x="0" y="0"/>
          <a:ext cx="0" cy="0"/>
          <a:chOff x="0" y="0"/>
          <a:chExt cx="0" cy="0"/>
        </a:xfrm>
      </p:grpSpPr>
      <p:sp>
        <p:nvSpPr>
          <p:cNvPr id="80" name="Google Shape;80;p4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40"/>
          <p:cNvSpPr txBox="1">
            <a:spLocks noGrp="1"/>
          </p:cNvSpPr>
          <p:nvPr>
            <p:ph type="subTitle" idx="1"/>
          </p:nvPr>
        </p:nvSpPr>
        <p:spPr>
          <a:xfrm>
            <a:off x="1371600" y="38100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320"/>
              </a:spcBef>
              <a:spcAft>
                <a:spcPts val="0"/>
              </a:spcAft>
              <a:buClr>
                <a:schemeClr val="dk1"/>
              </a:buClr>
              <a:buSzPts val="1600"/>
              <a:buNone/>
              <a:defRPr/>
            </a:lvl1pPr>
            <a:lvl2pPr lvl="1" algn="ctr">
              <a:lnSpc>
                <a:spcPct val="100000"/>
              </a:lnSpc>
              <a:spcBef>
                <a:spcPts val="320"/>
              </a:spcBef>
              <a:spcAft>
                <a:spcPts val="0"/>
              </a:spcAft>
              <a:buClr>
                <a:schemeClr val="dk1"/>
              </a:buClr>
              <a:buSzPts val="1040"/>
              <a:buNone/>
              <a:defRPr/>
            </a:lvl2pPr>
            <a:lvl3pPr lvl="2" algn="ctr">
              <a:lnSpc>
                <a:spcPct val="100000"/>
              </a:lnSpc>
              <a:spcBef>
                <a:spcPts val="320"/>
              </a:spcBef>
              <a:spcAft>
                <a:spcPts val="0"/>
              </a:spcAft>
              <a:buClr>
                <a:schemeClr val="dk1"/>
              </a:buClr>
              <a:buSzPts val="1600"/>
              <a:buNone/>
              <a:defRPr/>
            </a:lvl3pPr>
            <a:lvl4pPr lvl="3" algn="ctr">
              <a:lnSpc>
                <a:spcPct val="100000"/>
              </a:lnSpc>
              <a:spcBef>
                <a:spcPts val="320"/>
              </a:spcBef>
              <a:spcAft>
                <a:spcPts val="0"/>
              </a:spcAft>
              <a:buClr>
                <a:schemeClr val="dk1"/>
              </a:buClr>
              <a:buSzPts val="1600"/>
              <a:buNone/>
              <a:defRPr/>
            </a:lvl4pPr>
            <a:lvl5pPr lvl="4" algn="ctr">
              <a:lnSpc>
                <a:spcPct val="100000"/>
              </a:lnSpc>
              <a:spcBef>
                <a:spcPts val="320"/>
              </a:spcBef>
              <a:spcAft>
                <a:spcPts val="0"/>
              </a:spcAft>
              <a:buClr>
                <a:schemeClr val="dk1"/>
              </a:buClr>
              <a:buSzPts val="1600"/>
              <a:buFont typeface="Arial"/>
              <a:buNone/>
              <a:defRPr/>
            </a:lvl5pPr>
            <a:lvl6pPr lvl="5" algn="ctr">
              <a:lnSpc>
                <a:spcPct val="100000"/>
              </a:lnSpc>
              <a:spcBef>
                <a:spcPts val="240"/>
              </a:spcBef>
              <a:spcAft>
                <a:spcPts val="0"/>
              </a:spcAft>
              <a:buClr>
                <a:schemeClr val="dk1"/>
              </a:buClr>
              <a:buSzPts val="1200"/>
              <a:buFont typeface="Arial"/>
              <a:buNone/>
              <a:defRPr/>
            </a:lvl6pPr>
            <a:lvl7pPr lvl="6" algn="ctr">
              <a:lnSpc>
                <a:spcPct val="100000"/>
              </a:lnSpc>
              <a:spcBef>
                <a:spcPts val="240"/>
              </a:spcBef>
              <a:spcAft>
                <a:spcPts val="0"/>
              </a:spcAft>
              <a:buClr>
                <a:schemeClr val="dk1"/>
              </a:buClr>
              <a:buSzPts val="1200"/>
              <a:buFont typeface="Arial"/>
              <a:buNone/>
              <a:defRPr/>
            </a:lvl7pPr>
            <a:lvl8pPr lvl="7" algn="ctr">
              <a:lnSpc>
                <a:spcPct val="100000"/>
              </a:lnSpc>
              <a:spcBef>
                <a:spcPts val="240"/>
              </a:spcBef>
              <a:spcAft>
                <a:spcPts val="0"/>
              </a:spcAft>
              <a:buClr>
                <a:schemeClr val="dk1"/>
              </a:buClr>
              <a:buSzPts val="1200"/>
              <a:buFont typeface="Arial"/>
              <a:buNone/>
              <a:defRPr/>
            </a:lvl8pPr>
            <a:lvl9pPr lvl="8" algn="ctr">
              <a:lnSpc>
                <a:spcPct val="100000"/>
              </a:lnSpc>
              <a:spcBef>
                <a:spcPts val="240"/>
              </a:spcBef>
              <a:spcAft>
                <a:spcPts val="0"/>
              </a:spcAft>
              <a:buClr>
                <a:schemeClr val="dk1"/>
              </a:buClr>
              <a:buSzPts val="1200"/>
              <a:buFont typeface="Arial"/>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2"/>
        <p:cNvGrpSpPr/>
        <p:nvPr/>
      </p:nvGrpSpPr>
      <p:grpSpPr>
        <a:xfrm>
          <a:off x="0" y="0"/>
          <a:ext cx="0" cy="0"/>
          <a:chOff x="0" y="0"/>
          <a:chExt cx="0" cy="0"/>
        </a:xfrm>
      </p:grpSpPr>
      <p:sp>
        <p:nvSpPr>
          <p:cNvPr id="83" name="Google Shape;83;p41"/>
          <p:cNvSpPr txBox="1">
            <a:spLocks noGrp="1"/>
          </p:cNvSpPr>
          <p:nvPr>
            <p:ph type="title"/>
          </p:nvPr>
        </p:nvSpPr>
        <p:spPr>
          <a:xfrm>
            <a:off x="457200" y="381000"/>
            <a:ext cx="8229600" cy="762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41"/>
          <p:cNvSpPr txBox="1">
            <a:spLocks noGrp="1"/>
          </p:cNvSpPr>
          <p:nvPr>
            <p:ph type="body" idx="1"/>
          </p:nvPr>
        </p:nvSpPr>
        <p:spPr>
          <a:xfrm>
            <a:off x="457200" y="1295400"/>
            <a:ext cx="4038600" cy="4525963"/>
          </a:xfrm>
          <a:prstGeom prst="rect">
            <a:avLst/>
          </a:prstGeom>
          <a:noFill/>
          <a:ln>
            <a:noFill/>
          </a:ln>
        </p:spPr>
        <p:txBody>
          <a:bodyPr spcFirstLastPara="1" wrap="square" lIns="91425" tIns="45700" rIns="91425" bIns="45700" anchor="t" anchorCtr="0">
            <a:noAutofit/>
          </a:bodyPr>
          <a:lstStyle>
            <a:lvl1pPr marL="457200" lvl="0" indent="-330200" algn="l">
              <a:lnSpc>
                <a:spcPct val="100000"/>
              </a:lnSpc>
              <a:spcBef>
                <a:spcPts val="320"/>
              </a:spcBef>
              <a:spcAft>
                <a:spcPts val="0"/>
              </a:spcAft>
              <a:buClr>
                <a:schemeClr val="dk1"/>
              </a:buClr>
              <a:buSzPts val="1600"/>
              <a:buChar char="▪"/>
              <a:defRPr sz="1600">
                <a:solidFill>
                  <a:schemeClr val="dk1"/>
                </a:solidFill>
                <a:latin typeface="Arial"/>
                <a:ea typeface="Arial"/>
                <a:cs typeface="Arial"/>
                <a:sym typeface="Arial"/>
              </a:defRPr>
            </a:lvl1pPr>
            <a:lvl2pPr marL="914400" lvl="1" indent="-294640" algn="l">
              <a:lnSpc>
                <a:spcPct val="100000"/>
              </a:lnSpc>
              <a:spcBef>
                <a:spcPts val="320"/>
              </a:spcBef>
              <a:spcAft>
                <a:spcPts val="0"/>
              </a:spcAft>
              <a:buClr>
                <a:schemeClr val="dk1"/>
              </a:buClr>
              <a:buSzPts val="1040"/>
              <a:buChar char="□"/>
              <a:defRPr sz="1600">
                <a:solidFill>
                  <a:schemeClr val="dk1"/>
                </a:solidFill>
                <a:latin typeface="Arial"/>
                <a:ea typeface="Arial"/>
                <a:cs typeface="Arial"/>
                <a:sym typeface="Arial"/>
              </a:defRPr>
            </a:lvl2pPr>
            <a:lvl3pPr marL="1371600" lvl="2" indent="-330200" algn="l">
              <a:lnSpc>
                <a:spcPct val="100000"/>
              </a:lnSpc>
              <a:spcBef>
                <a:spcPts val="320"/>
              </a:spcBef>
              <a:spcAft>
                <a:spcPts val="0"/>
              </a:spcAft>
              <a:buClr>
                <a:schemeClr val="dk1"/>
              </a:buClr>
              <a:buSzPts val="1600"/>
              <a:buChar char="▪"/>
              <a:defRPr sz="1600">
                <a:solidFill>
                  <a:schemeClr val="dk1"/>
                </a:solidFill>
                <a:latin typeface="Arial"/>
                <a:ea typeface="Arial"/>
                <a:cs typeface="Arial"/>
                <a:sym typeface="Arial"/>
              </a:defRPr>
            </a:lvl3pPr>
            <a:lvl4pPr marL="1828800" lvl="3" indent="-330200" algn="l">
              <a:lnSpc>
                <a:spcPct val="100000"/>
              </a:lnSpc>
              <a:spcBef>
                <a:spcPts val="320"/>
              </a:spcBef>
              <a:spcAft>
                <a:spcPts val="0"/>
              </a:spcAft>
              <a:buClr>
                <a:schemeClr val="dk1"/>
              </a:buClr>
              <a:buSzPts val="1600"/>
              <a:buChar char="–"/>
              <a:defRPr sz="1600">
                <a:solidFill>
                  <a:schemeClr val="dk1"/>
                </a:solidFill>
                <a:latin typeface="Arial"/>
                <a:ea typeface="Arial"/>
                <a:cs typeface="Arial"/>
                <a:sym typeface="Arial"/>
              </a:defRPr>
            </a:lvl4pPr>
            <a:lvl5pPr marL="2286000" lvl="4" indent="-330200" algn="l">
              <a:lnSpc>
                <a:spcPct val="100000"/>
              </a:lnSpc>
              <a:spcBef>
                <a:spcPts val="320"/>
              </a:spcBef>
              <a:spcAft>
                <a:spcPts val="0"/>
              </a:spcAft>
              <a:buClr>
                <a:schemeClr val="dk1"/>
              </a:buClr>
              <a:buSzPts val="1600"/>
              <a:buFont typeface="Arial"/>
              <a:buChar char="•"/>
              <a:defRPr sz="1600">
                <a:solidFill>
                  <a:schemeClr val="dk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5" name="Google Shape;85;p41"/>
          <p:cNvSpPr txBox="1">
            <a:spLocks noGrp="1"/>
          </p:cNvSpPr>
          <p:nvPr>
            <p:ph type="body" idx="2"/>
          </p:nvPr>
        </p:nvSpPr>
        <p:spPr>
          <a:xfrm>
            <a:off x="4648200" y="1295400"/>
            <a:ext cx="4038600" cy="4525963"/>
          </a:xfrm>
          <a:prstGeom prst="rect">
            <a:avLst/>
          </a:prstGeom>
          <a:noFill/>
          <a:ln>
            <a:noFill/>
          </a:ln>
        </p:spPr>
        <p:txBody>
          <a:bodyPr spcFirstLastPara="1" wrap="square" lIns="91425" tIns="45700" rIns="91425" bIns="45700" anchor="t" anchorCtr="0">
            <a:noAutofit/>
          </a:bodyPr>
          <a:lstStyle>
            <a:lvl1pPr marL="457200" lvl="0" indent="-330200" algn="l">
              <a:lnSpc>
                <a:spcPct val="100000"/>
              </a:lnSpc>
              <a:spcBef>
                <a:spcPts val="320"/>
              </a:spcBef>
              <a:spcAft>
                <a:spcPts val="0"/>
              </a:spcAft>
              <a:buClr>
                <a:schemeClr val="dk1"/>
              </a:buClr>
              <a:buSzPts val="1600"/>
              <a:buChar char="▪"/>
              <a:defRPr sz="1600">
                <a:solidFill>
                  <a:schemeClr val="dk1"/>
                </a:solidFill>
                <a:latin typeface="Arial"/>
                <a:ea typeface="Arial"/>
                <a:cs typeface="Arial"/>
                <a:sym typeface="Arial"/>
              </a:defRPr>
            </a:lvl1pPr>
            <a:lvl2pPr marL="914400" lvl="1" indent="-294640" algn="l">
              <a:lnSpc>
                <a:spcPct val="100000"/>
              </a:lnSpc>
              <a:spcBef>
                <a:spcPts val="320"/>
              </a:spcBef>
              <a:spcAft>
                <a:spcPts val="0"/>
              </a:spcAft>
              <a:buClr>
                <a:schemeClr val="dk1"/>
              </a:buClr>
              <a:buSzPts val="1040"/>
              <a:buChar char="□"/>
              <a:defRPr sz="1600">
                <a:solidFill>
                  <a:schemeClr val="dk1"/>
                </a:solidFill>
                <a:latin typeface="Arial"/>
                <a:ea typeface="Arial"/>
                <a:cs typeface="Arial"/>
                <a:sym typeface="Arial"/>
              </a:defRPr>
            </a:lvl2pPr>
            <a:lvl3pPr marL="1371600" lvl="2" indent="-330200" algn="l">
              <a:lnSpc>
                <a:spcPct val="100000"/>
              </a:lnSpc>
              <a:spcBef>
                <a:spcPts val="320"/>
              </a:spcBef>
              <a:spcAft>
                <a:spcPts val="0"/>
              </a:spcAft>
              <a:buClr>
                <a:schemeClr val="dk1"/>
              </a:buClr>
              <a:buSzPts val="1600"/>
              <a:buChar char="▪"/>
              <a:defRPr sz="1600">
                <a:solidFill>
                  <a:schemeClr val="dk1"/>
                </a:solidFill>
                <a:latin typeface="Arial"/>
                <a:ea typeface="Arial"/>
                <a:cs typeface="Arial"/>
                <a:sym typeface="Arial"/>
              </a:defRPr>
            </a:lvl3pPr>
            <a:lvl4pPr marL="1828800" lvl="3" indent="-330200" algn="l">
              <a:lnSpc>
                <a:spcPct val="100000"/>
              </a:lnSpc>
              <a:spcBef>
                <a:spcPts val="320"/>
              </a:spcBef>
              <a:spcAft>
                <a:spcPts val="0"/>
              </a:spcAft>
              <a:buClr>
                <a:schemeClr val="dk1"/>
              </a:buClr>
              <a:buSzPts val="1600"/>
              <a:buChar char="–"/>
              <a:defRPr sz="1600">
                <a:solidFill>
                  <a:schemeClr val="dk1"/>
                </a:solidFill>
                <a:latin typeface="Arial"/>
                <a:ea typeface="Arial"/>
                <a:cs typeface="Arial"/>
                <a:sym typeface="Arial"/>
              </a:defRPr>
            </a:lvl4pPr>
            <a:lvl5pPr marL="2286000" lvl="4" indent="-330200" algn="l">
              <a:lnSpc>
                <a:spcPct val="100000"/>
              </a:lnSpc>
              <a:spcBef>
                <a:spcPts val="320"/>
              </a:spcBef>
              <a:spcAft>
                <a:spcPts val="0"/>
              </a:spcAft>
              <a:buClr>
                <a:schemeClr val="dk1"/>
              </a:buClr>
              <a:buSzPts val="1600"/>
              <a:buFont typeface="Arial"/>
              <a:buChar char="•"/>
              <a:defRPr sz="1600">
                <a:solidFill>
                  <a:schemeClr val="dk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6"/>
        <p:cNvGrpSpPr/>
        <p:nvPr/>
      </p:nvGrpSpPr>
      <p:grpSpPr>
        <a:xfrm>
          <a:off x="0" y="0"/>
          <a:ext cx="0" cy="0"/>
          <a:chOff x="0" y="0"/>
          <a:chExt cx="0" cy="0"/>
        </a:xfrm>
      </p:grpSpPr>
      <p:sp>
        <p:nvSpPr>
          <p:cNvPr id="87" name="Google Shape;87;p42"/>
          <p:cNvSpPr txBox="1">
            <a:spLocks noGrp="1"/>
          </p:cNvSpPr>
          <p:nvPr>
            <p:ph type="title"/>
          </p:nvPr>
        </p:nvSpPr>
        <p:spPr>
          <a:xfrm>
            <a:off x="457200" y="381000"/>
            <a:ext cx="8229600" cy="762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30"/>
          <p:cNvSpPr txBox="1">
            <a:spLocks noGrp="1"/>
          </p:cNvSpPr>
          <p:nvPr>
            <p:ph type="title"/>
          </p:nvPr>
        </p:nvSpPr>
        <p:spPr>
          <a:xfrm>
            <a:off x="457200" y="1066800"/>
            <a:ext cx="8229600" cy="5937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0"/>
          <p:cNvSpPr txBox="1">
            <a:spLocks noGrp="1"/>
          </p:cNvSpPr>
          <p:nvPr>
            <p:ph type="body" idx="1"/>
          </p:nvPr>
        </p:nvSpPr>
        <p:spPr>
          <a:xfrm>
            <a:off x="457200" y="1828800"/>
            <a:ext cx="8229600" cy="4343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294640" algn="l">
              <a:lnSpc>
                <a:spcPct val="100000"/>
              </a:lnSpc>
              <a:spcBef>
                <a:spcPts val="320"/>
              </a:spcBef>
              <a:spcAft>
                <a:spcPts val="0"/>
              </a:spcAft>
              <a:buClr>
                <a:schemeClr val="dk1"/>
              </a:buClr>
              <a:buSzPts val="1040"/>
              <a:buChar char="□"/>
              <a:defRPr/>
            </a:lvl2pPr>
            <a:lvl3pPr marL="1371600" lvl="2" indent="-285750" algn="l">
              <a:lnSpc>
                <a:spcPct val="100000"/>
              </a:lnSpc>
              <a:spcBef>
                <a:spcPts val="360"/>
              </a:spcBef>
              <a:spcAft>
                <a:spcPts val="0"/>
              </a:spcAft>
              <a:buClr>
                <a:schemeClr val="dk1"/>
              </a:buClr>
              <a:buSzPts val="9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8"/>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9"/>
        <p:cNvGrpSpPr/>
        <p:nvPr/>
      </p:nvGrpSpPr>
      <p:grpSpPr>
        <a:xfrm>
          <a:off x="0" y="0"/>
          <a:ext cx="0" cy="0"/>
          <a:chOff x="0" y="0"/>
          <a:chExt cx="0" cy="0"/>
        </a:xfrm>
      </p:grpSpPr>
      <p:sp>
        <p:nvSpPr>
          <p:cNvPr id="90" name="Google Shape;90;p4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44"/>
          <p:cNvSpPr>
            <a:spLocks noGrp="1"/>
          </p:cNvSpPr>
          <p:nvPr>
            <p:ph type="pic" idx="2"/>
          </p:nvPr>
        </p:nvSpPr>
        <p:spPr>
          <a:xfrm>
            <a:off x="1792288" y="838201"/>
            <a:ext cx="5486400" cy="3889374"/>
          </a:xfrm>
          <a:prstGeom prst="rect">
            <a:avLst/>
          </a:prstGeom>
          <a:noFill/>
          <a:ln>
            <a:noFill/>
          </a:ln>
        </p:spPr>
      </p:sp>
      <p:sp>
        <p:nvSpPr>
          <p:cNvPr id="92" name="Google Shape;92;p4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78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Font typeface="Arial"/>
              <a:buNone/>
              <a:defRPr sz="900"/>
            </a:lvl5pPr>
            <a:lvl6pPr marL="2743200" lvl="5" indent="-228600" algn="l">
              <a:lnSpc>
                <a:spcPct val="100000"/>
              </a:lnSpc>
              <a:spcBef>
                <a:spcPts val="180"/>
              </a:spcBef>
              <a:spcAft>
                <a:spcPts val="0"/>
              </a:spcAft>
              <a:buClr>
                <a:schemeClr val="dk1"/>
              </a:buClr>
              <a:buSzPts val="900"/>
              <a:buFont typeface="Arial"/>
              <a:buNone/>
              <a:defRPr sz="900"/>
            </a:lvl6pPr>
            <a:lvl7pPr marL="3200400" lvl="6" indent="-228600" algn="l">
              <a:lnSpc>
                <a:spcPct val="100000"/>
              </a:lnSpc>
              <a:spcBef>
                <a:spcPts val="180"/>
              </a:spcBef>
              <a:spcAft>
                <a:spcPts val="0"/>
              </a:spcAft>
              <a:buClr>
                <a:schemeClr val="dk1"/>
              </a:buClr>
              <a:buSzPts val="900"/>
              <a:buFont typeface="Arial"/>
              <a:buNone/>
              <a:defRPr sz="900"/>
            </a:lvl7pPr>
            <a:lvl8pPr marL="3657600" lvl="7" indent="-228600" algn="l">
              <a:lnSpc>
                <a:spcPct val="100000"/>
              </a:lnSpc>
              <a:spcBef>
                <a:spcPts val="180"/>
              </a:spcBef>
              <a:spcAft>
                <a:spcPts val="0"/>
              </a:spcAft>
              <a:buClr>
                <a:schemeClr val="dk1"/>
              </a:buClr>
              <a:buSzPts val="900"/>
              <a:buFont typeface="Arial"/>
              <a:buNone/>
              <a:defRPr sz="900"/>
            </a:lvl8pPr>
            <a:lvl9pPr marL="4114800" lvl="8" indent="-228600" algn="l">
              <a:lnSpc>
                <a:spcPct val="100000"/>
              </a:lnSpc>
              <a:spcBef>
                <a:spcPts val="180"/>
              </a:spcBef>
              <a:spcAft>
                <a:spcPts val="0"/>
              </a:spcAft>
              <a:buClr>
                <a:schemeClr val="dk1"/>
              </a:buClr>
              <a:buSzPts val="900"/>
              <a:buFont typeface="Arial"/>
              <a:buNone/>
              <a:defRPr sz="9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93"/>
        <p:cNvGrpSpPr/>
        <p:nvPr/>
      </p:nvGrpSpPr>
      <p:grpSpPr>
        <a:xfrm>
          <a:off x="0" y="0"/>
          <a:ext cx="0" cy="0"/>
          <a:chOff x="0" y="0"/>
          <a:chExt cx="0" cy="0"/>
        </a:xfrm>
      </p:grpSpPr>
      <p:sp>
        <p:nvSpPr>
          <p:cNvPr id="94" name="Google Shape;94;p45"/>
          <p:cNvSpPr txBox="1">
            <a:spLocks noGrp="1"/>
          </p:cNvSpPr>
          <p:nvPr>
            <p:ph type="title"/>
          </p:nvPr>
        </p:nvSpPr>
        <p:spPr>
          <a:xfrm>
            <a:off x="457200" y="381000"/>
            <a:ext cx="8229600" cy="762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45"/>
          <p:cNvSpPr txBox="1">
            <a:spLocks noGrp="1"/>
          </p:cNvSpPr>
          <p:nvPr>
            <p:ph type="body" idx="1"/>
          </p:nvPr>
        </p:nvSpPr>
        <p:spPr>
          <a:xfrm rot="5400000">
            <a:off x="2286000" y="-533400"/>
            <a:ext cx="4572000" cy="8229600"/>
          </a:xfrm>
          <a:prstGeom prst="rect">
            <a:avLst/>
          </a:prstGeom>
          <a:noFill/>
          <a:ln>
            <a:noFill/>
          </a:ln>
        </p:spPr>
        <p:txBody>
          <a:bodyPr spcFirstLastPara="1" wrap="square" lIns="91425" tIns="45700" rIns="91425" bIns="45700" anchor="t" anchorCtr="0">
            <a:noAutofit/>
          </a:bodyPr>
          <a:lstStyle>
            <a:lvl1pPr marL="457200" lvl="0" indent="-330200" algn="l">
              <a:lnSpc>
                <a:spcPct val="100000"/>
              </a:lnSpc>
              <a:spcBef>
                <a:spcPts val="320"/>
              </a:spcBef>
              <a:spcAft>
                <a:spcPts val="0"/>
              </a:spcAft>
              <a:buClr>
                <a:schemeClr val="dk1"/>
              </a:buClr>
              <a:buSzPts val="1600"/>
              <a:buChar char="▪"/>
              <a:defRPr/>
            </a:lvl1pPr>
            <a:lvl2pPr marL="914400" lvl="1" indent="-294640" algn="l">
              <a:lnSpc>
                <a:spcPct val="100000"/>
              </a:lnSpc>
              <a:spcBef>
                <a:spcPts val="320"/>
              </a:spcBef>
              <a:spcAft>
                <a:spcPts val="0"/>
              </a:spcAft>
              <a:buClr>
                <a:schemeClr val="dk1"/>
              </a:buClr>
              <a:buSzPts val="1040"/>
              <a:buChar char="□"/>
              <a:defRPr/>
            </a:lvl2pPr>
            <a:lvl3pPr marL="1371600" lvl="2" indent="-330200" algn="l">
              <a:lnSpc>
                <a:spcPct val="100000"/>
              </a:lnSpc>
              <a:spcBef>
                <a:spcPts val="320"/>
              </a:spcBef>
              <a:spcAft>
                <a:spcPts val="0"/>
              </a:spcAft>
              <a:buClr>
                <a:schemeClr val="dk1"/>
              </a:buClr>
              <a:buSzPts val="1600"/>
              <a:buChar char="▪"/>
              <a:defRPr/>
            </a:lvl3pPr>
            <a:lvl4pPr marL="1828800" lvl="3" indent="-330200" algn="l">
              <a:lnSpc>
                <a:spcPct val="100000"/>
              </a:lnSpc>
              <a:spcBef>
                <a:spcPts val="320"/>
              </a:spcBef>
              <a:spcAft>
                <a:spcPts val="0"/>
              </a:spcAft>
              <a:buClr>
                <a:schemeClr val="dk1"/>
              </a:buClr>
              <a:buSzPts val="1600"/>
              <a:buChar char="–"/>
              <a:defRPr/>
            </a:lvl4pPr>
            <a:lvl5pPr marL="2286000" lvl="4" indent="-330200" algn="l">
              <a:lnSpc>
                <a:spcPct val="100000"/>
              </a:lnSpc>
              <a:spcBef>
                <a:spcPts val="320"/>
              </a:spcBef>
              <a:spcAft>
                <a:spcPts val="0"/>
              </a:spcAft>
              <a:buClr>
                <a:schemeClr val="dk1"/>
              </a:buClr>
              <a:buSzPts val="1600"/>
              <a:buFont typeface="Arial"/>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6"/>
        <p:cNvGrpSpPr/>
        <p:nvPr/>
      </p:nvGrpSpPr>
      <p:grpSpPr>
        <a:xfrm>
          <a:off x="0" y="0"/>
          <a:ext cx="0" cy="0"/>
          <a:chOff x="0" y="0"/>
          <a:chExt cx="0" cy="0"/>
        </a:xfrm>
      </p:grpSpPr>
      <p:sp>
        <p:nvSpPr>
          <p:cNvPr id="97" name="Google Shape;97;p46"/>
          <p:cNvSpPr txBox="1">
            <a:spLocks noGrp="1"/>
          </p:cNvSpPr>
          <p:nvPr>
            <p:ph type="title"/>
          </p:nvPr>
        </p:nvSpPr>
        <p:spPr>
          <a:xfrm rot="5400000">
            <a:off x="5166518" y="2301081"/>
            <a:ext cx="4983163" cy="2057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46"/>
          <p:cNvSpPr txBox="1">
            <a:spLocks noGrp="1"/>
          </p:cNvSpPr>
          <p:nvPr>
            <p:ph type="body" idx="1"/>
          </p:nvPr>
        </p:nvSpPr>
        <p:spPr>
          <a:xfrm rot="5400000">
            <a:off x="975519" y="319881"/>
            <a:ext cx="4983163" cy="6019800"/>
          </a:xfrm>
          <a:prstGeom prst="rect">
            <a:avLst/>
          </a:prstGeom>
          <a:noFill/>
          <a:ln>
            <a:noFill/>
          </a:ln>
        </p:spPr>
        <p:txBody>
          <a:bodyPr spcFirstLastPara="1" wrap="square" lIns="91425" tIns="45700" rIns="91425" bIns="45700" anchor="t" anchorCtr="0">
            <a:noAutofit/>
          </a:bodyPr>
          <a:lstStyle>
            <a:lvl1pPr marL="457200" lvl="0" indent="-330200" algn="l">
              <a:lnSpc>
                <a:spcPct val="100000"/>
              </a:lnSpc>
              <a:spcBef>
                <a:spcPts val="320"/>
              </a:spcBef>
              <a:spcAft>
                <a:spcPts val="0"/>
              </a:spcAft>
              <a:buClr>
                <a:schemeClr val="dk1"/>
              </a:buClr>
              <a:buSzPts val="1600"/>
              <a:buChar char="▪"/>
              <a:defRPr/>
            </a:lvl1pPr>
            <a:lvl2pPr marL="914400" lvl="1" indent="-294640" algn="l">
              <a:lnSpc>
                <a:spcPct val="100000"/>
              </a:lnSpc>
              <a:spcBef>
                <a:spcPts val="320"/>
              </a:spcBef>
              <a:spcAft>
                <a:spcPts val="0"/>
              </a:spcAft>
              <a:buClr>
                <a:schemeClr val="dk1"/>
              </a:buClr>
              <a:buSzPts val="1040"/>
              <a:buChar char="□"/>
              <a:defRPr/>
            </a:lvl2pPr>
            <a:lvl3pPr marL="1371600" lvl="2" indent="-330200" algn="l">
              <a:lnSpc>
                <a:spcPct val="100000"/>
              </a:lnSpc>
              <a:spcBef>
                <a:spcPts val="320"/>
              </a:spcBef>
              <a:spcAft>
                <a:spcPts val="0"/>
              </a:spcAft>
              <a:buClr>
                <a:schemeClr val="dk1"/>
              </a:buClr>
              <a:buSzPts val="1600"/>
              <a:buChar char="▪"/>
              <a:defRPr/>
            </a:lvl3pPr>
            <a:lvl4pPr marL="1828800" lvl="3" indent="-330200" algn="l">
              <a:lnSpc>
                <a:spcPct val="100000"/>
              </a:lnSpc>
              <a:spcBef>
                <a:spcPts val="320"/>
              </a:spcBef>
              <a:spcAft>
                <a:spcPts val="0"/>
              </a:spcAft>
              <a:buClr>
                <a:schemeClr val="dk1"/>
              </a:buClr>
              <a:buSzPts val="1600"/>
              <a:buChar char="–"/>
              <a:defRPr/>
            </a:lvl4pPr>
            <a:lvl5pPr marL="2286000" lvl="4" indent="-330200" algn="l">
              <a:lnSpc>
                <a:spcPct val="100000"/>
              </a:lnSpc>
              <a:spcBef>
                <a:spcPts val="320"/>
              </a:spcBef>
              <a:spcAft>
                <a:spcPts val="0"/>
              </a:spcAft>
              <a:buClr>
                <a:schemeClr val="dk1"/>
              </a:buClr>
              <a:buSzPts val="1600"/>
              <a:buFont typeface="Arial"/>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hart" type="chart">
  <p:cSld name="CHART">
    <p:spTree>
      <p:nvGrpSpPr>
        <p:cNvPr id="1" name="Shape 99"/>
        <p:cNvGrpSpPr/>
        <p:nvPr/>
      </p:nvGrpSpPr>
      <p:grpSpPr>
        <a:xfrm>
          <a:off x="0" y="0"/>
          <a:ext cx="0" cy="0"/>
          <a:chOff x="0" y="0"/>
          <a:chExt cx="0" cy="0"/>
        </a:xfrm>
      </p:grpSpPr>
      <p:sp>
        <p:nvSpPr>
          <p:cNvPr id="100" name="Google Shape;100;p47"/>
          <p:cNvSpPr txBox="1">
            <a:spLocks noGrp="1"/>
          </p:cNvSpPr>
          <p:nvPr>
            <p:ph type="title"/>
          </p:nvPr>
        </p:nvSpPr>
        <p:spPr>
          <a:xfrm>
            <a:off x="457200" y="381000"/>
            <a:ext cx="8229600" cy="762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47"/>
          <p:cNvSpPr>
            <a:spLocks noGrp="1"/>
          </p:cNvSpPr>
          <p:nvPr>
            <p:ph type="chart" idx="2"/>
          </p:nvPr>
        </p:nvSpPr>
        <p:spPr>
          <a:xfrm>
            <a:off x="457200" y="1295400"/>
            <a:ext cx="8229600" cy="452596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1pPr>
            <a:lvl2pPr marR="0" lvl="1" algn="l" rtl="0">
              <a:lnSpc>
                <a:spcPct val="100000"/>
              </a:lnSpc>
              <a:spcBef>
                <a:spcPts val="320"/>
              </a:spcBef>
              <a:spcAft>
                <a:spcPts val="0"/>
              </a:spcAft>
              <a:buClr>
                <a:schemeClr val="dk1"/>
              </a:buClr>
              <a:buSzPts val="1040"/>
              <a:buFont typeface="Arimo"/>
              <a:buChar char="□"/>
              <a:defRPr sz="1600" b="0" i="0" u="none" strike="noStrike" cap="none">
                <a:solidFill>
                  <a:schemeClr val="dk1"/>
                </a:solidFill>
                <a:latin typeface="Arial"/>
                <a:ea typeface="Arial"/>
                <a:cs typeface="Arial"/>
                <a:sym typeface="Arial"/>
              </a:defRPr>
            </a:lvl2pPr>
            <a:lvl3pPr marR="0" lvl="2"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0" cap="none">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None/>
              <a:defRPr sz="2000"/>
            </a:lvl1pPr>
            <a:lvl2pPr marL="914400" lvl="1" indent="-228600" algn="l">
              <a:lnSpc>
                <a:spcPct val="100000"/>
              </a:lnSpc>
              <a:spcBef>
                <a:spcPts val="360"/>
              </a:spcBef>
              <a:spcAft>
                <a:spcPts val="0"/>
              </a:spcAft>
              <a:buClr>
                <a:schemeClr val="dk1"/>
              </a:buClr>
              <a:buSzPts val="1170"/>
              <a:buNone/>
              <a:defRPr sz="1800"/>
            </a:lvl2pPr>
            <a:lvl3pPr marL="1371600" lvl="2" indent="-228600" algn="l">
              <a:lnSpc>
                <a:spcPct val="100000"/>
              </a:lnSpc>
              <a:spcBef>
                <a:spcPts val="320"/>
              </a:spcBef>
              <a:spcAft>
                <a:spcPts val="0"/>
              </a:spcAft>
              <a:buClr>
                <a:schemeClr val="dk1"/>
              </a:buClr>
              <a:buSzPts val="800"/>
              <a:buNone/>
              <a:defRPr sz="1600"/>
            </a:lvl3pPr>
            <a:lvl4pPr marL="1828800" lvl="3" indent="-228600" algn="l">
              <a:lnSpc>
                <a:spcPct val="100000"/>
              </a:lnSpc>
              <a:spcBef>
                <a:spcPts val="280"/>
              </a:spcBef>
              <a:spcAft>
                <a:spcPts val="0"/>
              </a:spcAft>
              <a:buClr>
                <a:schemeClr val="dk1"/>
              </a:buClr>
              <a:buSzPts val="1400"/>
              <a:buNone/>
              <a:defRPr sz="1400"/>
            </a:lvl4pPr>
            <a:lvl5pPr marL="2286000" lvl="4" indent="-228600" algn="l">
              <a:lnSpc>
                <a:spcPct val="100000"/>
              </a:lnSpc>
              <a:spcBef>
                <a:spcPts val="280"/>
              </a:spcBef>
              <a:spcAft>
                <a:spcPts val="0"/>
              </a:spcAft>
              <a:buClr>
                <a:schemeClr val="dk1"/>
              </a:buClr>
              <a:buSzPts val="1400"/>
              <a:buFont typeface="Arial"/>
              <a:buNone/>
              <a:defRPr sz="1400"/>
            </a:lvl5pPr>
            <a:lvl6pPr marL="2743200" lvl="5" indent="-228600" algn="l">
              <a:lnSpc>
                <a:spcPct val="100000"/>
              </a:lnSpc>
              <a:spcBef>
                <a:spcPts val="280"/>
              </a:spcBef>
              <a:spcAft>
                <a:spcPts val="0"/>
              </a:spcAft>
              <a:buClr>
                <a:schemeClr val="dk1"/>
              </a:buClr>
              <a:buSzPts val="1400"/>
              <a:buFont typeface="Arial"/>
              <a:buNone/>
              <a:defRPr sz="1400"/>
            </a:lvl6pPr>
            <a:lvl7pPr marL="3200400" lvl="6" indent="-228600" algn="l">
              <a:lnSpc>
                <a:spcPct val="100000"/>
              </a:lnSpc>
              <a:spcBef>
                <a:spcPts val="280"/>
              </a:spcBef>
              <a:spcAft>
                <a:spcPts val="0"/>
              </a:spcAft>
              <a:buClr>
                <a:schemeClr val="dk1"/>
              </a:buClr>
              <a:buSzPts val="1400"/>
              <a:buFont typeface="Arial"/>
              <a:buNone/>
              <a:defRPr sz="1400"/>
            </a:lvl7pPr>
            <a:lvl8pPr marL="3657600" lvl="7" indent="-228600" algn="l">
              <a:lnSpc>
                <a:spcPct val="100000"/>
              </a:lnSpc>
              <a:spcBef>
                <a:spcPts val="280"/>
              </a:spcBef>
              <a:spcAft>
                <a:spcPts val="0"/>
              </a:spcAft>
              <a:buClr>
                <a:schemeClr val="dk1"/>
              </a:buClr>
              <a:buSzPts val="1400"/>
              <a:buFont typeface="Arial"/>
              <a:buNone/>
              <a:defRPr sz="1400"/>
            </a:lvl8pPr>
            <a:lvl9pPr marL="4114800" lvl="8" indent="-228600" algn="l">
              <a:lnSpc>
                <a:spcPct val="100000"/>
              </a:lnSpc>
              <a:spcBef>
                <a:spcPts val="280"/>
              </a:spcBef>
              <a:spcAft>
                <a:spcPts val="0"/>
              </a:spcAft>
              <a:buClr>
                <a:schemeClr val="dk1"/>
              </a:buClr>
              <a:buSzPts val="1400"/>
              <a:buFont typeface="Arial"/>
              <a:buNone/>
              <a:defRPr sz="1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
        <p:cNvGrpSpPr/>
        <p:nvPr/>
      </p:nvGrpSpPr>
      <p:grpSpPr>
        <a:xfrm>
          <a:off x="0" y="0"/>
          <a:ext cx="0" cy="0"/>
          <a:chOff x="0" y="0"/>
          <a:chExt cx="0" cy="0"/>
        </a:xfrm>
      </p:grpSpPr>
      <p:sp>
        <p:nvSpPr>
          <p:cNvPr id="23" name="Google Shape;23;p32"/>
          <p:cNvSpPr txBox="1">
            <a:spLocks noGrp="1"/>
          </p:cNvSpPr>
          <p:nvPr>
            <p:ph type="title"/>
          </p:nvPr>
        </p:nvSpPr>
        <p:spPr>
          <a:xfrm>
            <a:off x="457200" y="1066800"/>
            <a:ext cx="8229600" cy="5635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2"/>
          <p:cNvSpPr txBox="1">
            <a:spLocks noGrp="1"/>
          </p:cNvSpPr>
          <p:nvPr>
            <p:ph type="body" idx="1"/>
          </p:nvPr>
        </p:nvSpPr>
        <p:spPr>
          <a:xfrm>
            <a:off x="457200" y="1676400"/>
            <a:ext cx="4038600" cy="4144963"/>
          </a:xfrm>
          <a:prstGeom prst="rect">
            <a:avLst/>
          </a:prstGeom>
          <a:noFill/>
          <a:ln>
            <a:noFill/>
          </a:ln>
        </p:spPr>
        <p:txBody>
          <a:bodyPr spcFirstLastPara="1" wrap="square" lIns="91425" tIns="45700" rIns="91425" bIns="45700" anchor="t" anchorCtr="0">
            <a:noAutofit/>
          </a:bodyPr>
          <a:lstStyle>
            <a:lvl1pPr marL="457200" lvl="0" indent="-330200" algn="l">
              <a:lnSpc>
                <a:spcPct val="100000"/>
              </a:lnSpc>
              <a:spcBef>
                <a:spcPts val="320"/>
              </a:spcBef>
              <a:spcAft>
                <a:spcPts val="0"/>
              </a:spcAft>
              <a:buClr>
                <a:schemeClr val="dk1"/>
              </a:buClr>
              <a:buSzPts val="1600"/>
              <a:buChar char="▪"/>
              <a:defRPr sz="1600"/>
            </a:lvl1pPr>
            <a:lvl2pPr marL="914400" lvl="1" indent="-294640" algn="l">
              <a:lnSpc>
                <a:spcPct val="100000"/>
              </a:lnSpc>
              <a:spcBef>
                <a:spcPts val="320"/>
              </a:spcBef>
              <a:spcAft>
                <a:spcPts val="0"/>
              </a:spcAft>
              <a:buClr>
                <a:schemeClr val="dk1"/>
              </a:buClr>
              <a:buSzPts val="1040"/>
              <a:buChar char="□"/>
              <a:defRPr sz="1600"/>
            </a:lvl2pPr>
            <a:lvl3pPr marL="1371600" lvl="2" indent="-279400" algn="l">
              <a:lnSpc>
                <a:spcPct val="100000"/>
              </a:lnSpc>
              <a:spcBef>
                <a:spcPts val="320"/>
              </a:spcBef>
              <a:spcAft>
                <a:spcPts val="0"/>
              </a:spcAft>
              <a:buClr>
                <a:schemeClr val="dk1"/>
              </a:buClr>
              <a:buSzPts val="8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Font typeface="Arial"/>
              <a:buChar char="•"/>
              <a:defRPr sz="16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
        <p:nvSpPr>
          <p:cNvPr id="25" name="Google Shape;25;p32"/>
          <p:cNvSpPr txBox="1">
            <a:spLocks noGrp="1"/>
          </p:cNvSpPr>
          <p:nvPr>
            <p:ph type="body" idx="2"/>
          </p:nvPr>
        </p:nvSpPr>
        <p:spPr>
          <a:xfrm>
            <a:off x="4648200" y="1676400"/>
            <a:ext cx="4038600" cy="4144963"/>
          </a:xfrm>
          <a:prstGeom prst="rect">
            <a:avLst/>
          </a:prstGeom>
          <a:noFill/>
          <a:ln>
            <a:noFill/>
          </a:ln>
        </p:spPr>
        <p:txBody>
          <a:bodyPr spcFirstLastPara="1" wrap="square" lIns="91425" tIns="45700" rIns="91425" bIns="45700" anchor="t" anchorCtr="0">
            <a:noAutofit/>
          </a:bodyPr>
          <a:lstStyle>
            <a:lvl1pPr marL="457200" lvl="0" indent="-330200" algn="l">
              <a:lnSpc>
                <a:spcPct val="100000"/>
              </a:lnSpc>
              <a:spcBef>
                <a:spcPts val="320"/>
              </a:spcBef>
              <a:spcAft>
                <a:spcPts val="0"/>
              </a:spcAft>
              <a:buClr>
                <a:schemeClr val="dk1"/>
              </a:buClr>
              <a:buSzPts val="1600"/>
              <a:buChar char="▪"/>
              <a:defRPr sz="1600"/>
            </a:lvl1pPr>
            <a:lvl2pPr marL="914400" lvl="1" indent="-294640" algn="l">
              <a:lnSpc>
                <a:spcPct val="100000"/>
              </a:lnSpc>
              <a:spcBef>
                <a:spcPts val="320"/>
              </a:spcBef>
              <a:spcAft>
                <a:spcPts val="0"/>
              </a:spcAft>
              <a:buClr>
                <a:schemeClr val="dk1"/>
              </a:buClr>
              <a:buSzPts val="1040"/>
              <a:buChar char="□"/>
              <a:defRPr sz="1600"/>
            </a:lvl2pPr>
            <a:lvl3pPr marL="1371600" lvl="2" indent="-279400" algn="l">
              <a:lnSpc>
                <a:spcPct val="100000"/>
              </a:lnSpc>
              <a:spcBef>
                <a:spcPts val="320"/>
              </a:spcBef>
              <a:spcAft>
                <a:spcPts val="0"/>
              </a:spcAft>
              <a:buClr>
                <a:schemeClr val="dk1"/>
              </a:buClr>
              <a:buSzPts val="8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Font typeface="Arial"/>
              <a:buChar char="•"/>
              <a:defRPr sz="16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6"/>
        <p:cNvGrpSpPr/>
        <p:nvPr/>
      </p:nvGrpSpPr>
      <p:grpSpPr>
        <a:xfrm>
          <a:off x="0" y="0"/>
          <a:ext cx="0" cy="0"/>
          <a:chOff x="0" y="0"/>
          <a:chExt cx="0" cy="0"/>
        </a:xfrm>
      </p:grpSpPr>
      <p:sp>
        <p:nvSpPr>
          <p:cNvPr id="27" name="Google Shape;27;p33"/>
          <p:cNvSpPr txBox="1">
            <a:spLocks noGrp="1"/>
          </p:cNvSpPr>
          <p:nvPr>
            <p:ph type="title"/>
          </p:nvPr>
        </p:nvSpPr>
        <p:spPr>
          <a:xfrm>
            <a:off x="457200" y="1066800"/>
            <a:ext cx="8229600" cy="6397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3"/>
          <p:cNvSpPr txBox="1">
            <a:spLocks noGrp="1"/>
          </p:cNvSpPr>
          <p:nvPr>
            <p:ph type="body" idx="1"/>
          </p:nvPr>
        </p:nvSpPr>
        <p:spPr>
          <a:xfrm>
            <a:off x="457200" y="1874838"/>
            <a:ext cx="4040188" cy="639762"/>
          </a:xfrm>
          <a:prstGeom prst="rect">
            <a:avLst/>
          </a:prstGeom>
          <a:solidFill>
            <a:srgbClr val="064E96"/>
          </a:solidFill>
          <a:ln w="9525" cap="flat" cmpd="sng">
            <a:solidFill>
              <a:srgbClr val="000000"/>
            </a:solidFill>
            <a:prstDash val="solid"/>
            <a:round/>
            <a:headEnd type="none" w="sm" len="sm"/>
            <a:tailEnd type="none" w="sm" len="sm"/>
          </a:ln>
        </p:spPr>
        <p:txBody>
          <a:bodyPr spcFirstLastPara="1" wrap="square" lIns="91425" tIns="45700" rIns="91425" bIns="45700" anchor="b" anchorCtr="0">
            <a:noAutofit/>
          </a:bodyPr>
          <a:lstStyle>
            <a:lvl1pPr marL="457200" lvl="0" indent="-228600" algn="l">
              <a:lnSpc>
                <a:spcPct val="100000"/>
              </a:lnSpc>
              <a:spcBef>
                <a:spcPts val="320"/>
              </a:spcBef>
              <a:spcAft>
                <a:spcPts val="0"/>
              </a:spcAft>
              <a:buClr>
                <a:schemeClr val="accent3"/>
              </a:buClr>
              <a:buSzPts val="1600"/>
              <a:buNone/>
              <a:defRPr sz="1600" b="0">
                <a:solidFill>
                  <a:schemeClr val="accent3"/>
                </a:solidFill>
              </a:defRPr>
            </a:lvl1pPr>
            <a:lvl2pPr marL="914400" lvl="1" indent="-228600" algn="l">
              <a:lnSpc>
                <a:spcPct val="100000"/>
              </a:lnSpc>
              <a:spcBef>
                <a:spcPts val="400"/>
              </a:spcBef>
              <a:spcAft>
                <a:spcPts val="0"/>
              </a:spcAft>
              <a:buClr>
                <a:schemeClr val="dk1"/>
              </a:buClr>
              <a:buSzPts val="1300"/>
              <a:buNone/>
              <a:defRPr sz="2000" b="1"/>
            </a:lvl2pPr>
            <a:lvl3pPr marL="1371600" lvl="2" indent="-228600" algn="l">
              <a:lnSpc>
                <a:spcPct val="100000"/>
              </a:lnSpc>
              <a:spcBef>
                <a:spcPts val="360"/>
              </a:spcBef>
              <a:spcAft>
                <a:spcPts val="0"/>
              </a:spcAft>
              <a:buClr>
                <a:schemeClr val="dk1"/>
              </a:buClr>
              <a:buSzPts val="9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29" name="Google Shape;29;p33"/>
          <p:cNvSpPr txBox="1">
            <a:spLocks noGrp="1"/>
          </p:cNvSpPr>
          <p:nvPr>
            <p:ph type="body" idx="2"/>
          </p:nvPr>
        </p:nvSpPr>
        <p:spPr>
          <a:xfrm>
            <a:off x="457200" y="2514599"/>
            <a:ext cx="4040188" cy="3657601"/>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lvl1pPr marL="457200" lvl="0" indent="-330200" algn="l">
              <a:lnSpc>
                <a:spcPct val="100000"/>
              </a:lnSpc>
              <a:spcBef>
                <a:spcPts val="320"/>
              </a:spcBef>
              <a:spcAft>
                <a:spcPts val="0"/>
              </a:spcAft>
              <a:buClr>
                <a:schemeClr val="dk1"/>
              </a:buClr>
              <a:buSzPts val="1600"/>
              <a:buChar char="▪"/>
              <a:defRPr sz="1600"/>
            </a:lvl1pPr>
            <a:lvl2pPr marL="914400" lvl="1" indent="-294640" algn="l">
              <a:lnSpc>
                <a:spcPct val="100000"/>
              </a:lnSpc>
              <a:spcBef>
                <a:spcPts val="320"/>
              </a:spcBef>
              <a:spcAft>
                <a:spcPts val="0"/>
              </a:spcAft>
              <a:buClr>
                <a:schemeClr val="dk1"/>
              </a:buClr>
              <a:buSzPts val="1040"/>
              <a:buChar char="□"/>
              <a:defRPr sz="1600"/>
            </a:lvl2pPr>
            <a:lvl3pPr marL="1371600" lvl="2" indent="-279400" algn="l">
              <a:lnSpc>
                <a:spcPct val="100000"/>
              </a:lnSpc>
              <a:spcBef>
                <a:spcPts val="320"/>
              </a:spcBef>
              <a:spcAft>
                <a:spcPts val="0"/>
              </a:spcAft>
              <a:buClr>
                <a:schemeClr val="dk1"/>
              </a:buClr>
              <a:buSzPts val="8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Font typeface="Arial"/>
              <a:buChar char="•"/>
              <a:defRPr sz="1600"/>
            </a:lvl5pPr>
            <a:lvl6pPr marL="2743200" lvl="5" indent="-330200" algn="l">
              <a:lnSpc>
                <a:spcPct val="100000"/>
              </a:lnSpc>
              <a:spcBef>
                <a:spcPts val="320"/>
              </a:spcBef>
              <a:spcAft>
                <a:spcPts val="0"/>
              </a:spcAft>
              <a:buClr>
                <a:schemeClr val="dk1"/>
              </a:buClr>
              <a:buSzPts val="1600"/>
              <a:buFont typeface="Arial"/>
              <a:buChar char="»"/>
              <a:defRPr sz="1600"/>
            </a:lvl6pPr>
            <a:lvl7pPr marL="3200400" lvl="6" indent="-330200" algn="l">
              <a:lnSpc>
                <a:spcPct val="100000"/>
              </a:lnSpc>
              <a:spcBef>
                <a:spcPts val="320"/>
              </a:spcBef>
              <a:spcAft>
                <a:spcPts val="0"/>
              </a:spcAft>
              <a:buClr>
                <a:schemeClr val="dk1"/>
              </a:buClr>
              <a:buSzPts val="1600"/>
              <a:buFont typeface="Arial"/>
              <a:buChar char="»"/>
              <a:defRPr sz="1600"/>
            </a:lvl7pPr>
            <a:lvl8pPr marL="3657600" lvl="7" indent="-330200" algn="l">
              <a:lnSpc>
                <a:spcPct val="100000"/>
              </a:lnSpc>
              <a:spcBef>
                <a:spcPts val="320"/>
              </a:spcBef>
              <a:spcAft>
                <a:spcPts val="0"/>
              </a:spcAft>
              <a:buClr>
                <a:schemeClr val="dk1"/>
              </a:buClr>
              <a:buSzPts val="1600"/>
              <a:buFont typeface="Arial"/>
              <a:buChar char="»"/>
              <a:defRPr sz="1600"/>
            </a:lvl8pPr>
            <a:lvl9pPr marL="4114800" lvl="8" indent="-330200" algn="l">
              <a:lnSpc>
                <a:spcPct val="100000"/>
              </a:lnSpc>
              <a:spcBef>
                <a:spcPts val="320"/>
              </a:spcBef>
              <a:spcAft>
                <a:spcPts val="0"/>
              </a:spcAft>
              <a:buClr>
                <a:schemeClr val="dk1"/>
              </a:buClr>
              <a:buSzPts val="1600"/>
              <a:buFont typeface="Arial"/>
              <a:buChar char="»"/>
              <a:defRPr sz="1600"/>
            </a:lvl9pPr>
          </a:lstStyle>
          <a:p>
            <a:endParaRPr/>
          </a:p>
        </p:txBody>
      </p:sp>
      <p:sp>
        <p:nvSpPr>
          <p:cNvPr id="30" name="Google Shape;30;p33"/>
          <p:cNvSpPr txBox="1">
            <a:spLocks noGrp="1"/>
          </p:cNvSpPr>
          <p:nvPr>
            <p:ph type="body" idx="3"/>
          </p:nvPr>
        </p:nvSpPr>
        <p:spPr>
          <a:xfrm>
            <a:off x="4645025" y="1874838"/>
            <a:ext cx="4041775" cy="639762"/>
          </a:xfrm>
          <a:prstGeom prst="rect">
            <a:avLst/>
          </a:prstGeom>
          <a:solidFill>
            <a:srgbClr val="064E96"/>
          </a:solidFill>
          <a:ln w="9525" cap="flat" cmpd="sng">
            <a:solidFill>
              <a:srgbClr val="000000"/>
            </a:solidFill>
            <a:prstDash val="solid"/>
            <a:round/>
            <a:headEnd type="none" w="sm" len="sm"/>
            <a:tailEnd type="none" w="sm" len="sm"/>
          </a:ln>
        </p:spPr>
        <p:txBody>
          <a:bodyPr spcFirstLastPara="1" wrap="square" lIns="91425" tIns="45700" rIns="91425" bIns="45700" anchor="b" anchorCtr="0">
            <a:noAutofit/>
          </a:bodyPr>
          <a:lstStyle>
            <a:lvl1pPr marL="457200" lvl="0" indent="-228600" algn="l">
              <a:lnSpc>
                <a:spcPct val="100000"/>
              </a:lnSpc>
              <a:spcBef>
                <a:spcPts val="320"/>
              </a:spcBef>
              <a:spcAft>
                <a:spcPts val="0"/>
              </a:spcAft>
              <a:buClr>
                <a:schemeClr val="accent3"/>
              </a:buClr>
              <a:buSzPts val="1600"/>
              <a:buNone/>
              <a:defRPr sz="1600" b="0">
                <a:solidFill>
                  <a:schemeClr val="accent3"/>
                </a:solidFill>
              </a:defRPr>
            </a:lvl1pPr>
            <a:lvl2pPr marL="914400" lvl="1" indent="-228600" algn="l">
              <a:lnSpc>
                <a:spcPct val="100000"/>
              </a:lnSpc>
              <a:spcBef>
                <a:spcPts val="400"/>
              </a:spcBef>
              <a:spcAft>
                <a:spcPts val="0"/>
              </a:spcAft>
              <a:buClr>
                <a:schemeClr val="dk1"/>
              </a:buClr>
              <a:buSzPts val="1300"/>
              <a:buNone/>
              <a:defRPr sz="2000" b="1"/>
            </a:lvl2pPr>
            <a:lvl3pPr marL="1371600" lvl="2" indent="-228600" algn="l">
              <a:lnSpc>
                <a:spcPct val="100000"/>
              </a:lnSpc>
              <a:spcBef>
                <a:spcPts val="360"/>
              </a:spcBef>
              <a:spcAft>
                <a:spcPts val="0"/>
              </a:spcAft>
              <a:buClr>
                <a:schemeClr val="dk1"/>
              </a:buClr>
              <a:buSzPts val="9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31" name="Google Shape;31;p33"/>
          <p:cNvSpPr txBox="1">
            <a:spLocks noGrp="1"/>
          </p:cNvSpPr>
          <p:nvPr>
            <p:ph type="body" idx="4"/>
          </p:nvPr>
        </p:nvSpPr>
        <p:spPr>
          <a:xfrm>
            <a:off x="4645025" y="2514599"/>
            <a:ext cx="4041775" cy="3657601"/>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lvl1pPr marL="457200" lvl="0" indent="-330200" algn="l">
              <a:lnSpc>
                <a:spcPct val="100000"/>
              </a:lnSpc>
              <a:spcBef>
                <a:spcPts val="320"/>
              </a:spcBef>
              <a:spcAft>
                <a:spcPts val="0"/>
              </a:spcAft>
              <a:buClr>
                <a:schemeClr val="dk1"/>
              </a:buClr>
              <a:buSzPts val="1600"/>
              <a:buChar char="▪"/>
              <a:defRPr sz="1600"/>
            </a:lvl1pPr>
            <a:lvl2pPr marL="914400" lvl="1" indent="-294640" algn="l">
              <a:lnSpc>
                <a:spcPct val="100000"/>
              </a:lnSpc>
              <a:spcBef>
                <a:spcPts val="320"/>
              </a:spcBef>
              <a:spcAft>
                <a:spcPts val="0"/>
              </a:spcAft>
              <a:buClr>
                <a:schemeClr val="dk1"/>
              </a:buClr>
              <a:buSzPts val="1040"/>
              <a:buChar char="□"/>
              <a:defRPr sz="1600"/>
            </a:lvl2pPr>
            <a:lvl3pPr marL="1371600" lvl="2" indent="-279400" algn="l">
              <a:lnSpc>
                <a:spcPct val="100000"/>
              </a:lnSpc>
              <a:spcBef>
                <a:spcPts val="320"/>
              </a:spcBef>
              <a:spcAft>
                <a:spcPts val="0"/>
              </a:spcAft>
              <a:buClr>
                <a:schemeClr val="dk1"/>
              </a:buClr>
              <a:buSzPts val="8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Font typeface="Arial"/>
              <a:buChar char="•"/>
              <a:defRPr sz="1600"/>
            </a:lvl5pPr>
            <a:lvl6pPr marL="2743200" lvl="5" indent="-330200" algn="l">
              <a:lnSpc>
                <a:spcPct val="100000"/>
              </a:lnSpc>
              <a:spcBef>
                <a:spcPts val="320"/>
              </a:spcBef>
              <a:spcAft>
                <a:spcPts val="0"/>
              </a:spcAft>
              <a:buClr>
                <a:schemeClr val="dk1"/>
              </a:buClr>
              <a:buSzPts val="1600"/>
              <a:buFont typeface="Arial"/>
              <a:buChar char="»"/>
              <a:defRPr sz="1600"/>
            </a:lvl6pPr>
            <a:lvl7pPr marL="3200400" lvl="6" indent="-330200" algn="l">
              <a:lnSpc>
                <a:spcPct val="100000"/>
              </a:lnSpc>
              <a:spcBef>
                <a:spcPts val="320"/>
              </a:spcBef>
              <a:spcAft>
                <a:spcPts val="0"/>
              </a:spcAft>
              <a:buClr>
                <a:schemeClr val="dk1"/>
              </a:buClr>
              <a:buSzPts val="1600"/>
              <a:buFont typeface="Arial"/>
              <a:buChar char="»"/>
              <a:defRPr sz="1600"/>
            </a:lvl7pPr>
            <a:lvl8pPr marL="3657600" lvl="7" indent="-330200" algn="l">
              <a:lnSpc>
                <a:spcPct val="100000"/>
              </a:lnSpc>
              <a:spcBef>
                <a:spcPts val="320"/>
              </a:spcBef>
              <a:spcAft>
                <a:spcPts val="0"/>
              </a:spcAft>
              <a:buClr>
                <a:schemeClr val="dk1"/>
              </a:buClr>
              <a:buSzPts val="1600"/>
              <a:buFont typeface="Arial"/>
              <a:buChar char="»"/>
              <a:defRPr sz="1600"/>
            </a:lvl8pPr>
            <a:lvl9pPr marL="4114800" lvl="8" indent="-330200" algn="l">
              <a:lnSpc>
                <a:spcPct val="100000"/>
              </a:lnSpc>
              <a:spcBef>
                <a:spcPts val="320"/>
              </a:spcBef>
              <a:spcAft>
                <a:spcPts val="0"/>
              </a:spcAft>
              <a:buClr>
                <a:schemeClr val="dk1"/>
              </a:buClr>
              <a:buSzPts val="1600"/>
              <a:buFont typeface="Arial"/>
              <a:buChar char="»"/>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34"/>
          <p:cNvSpPr txBox="1">
            <a:spLocks noGrp="1"/>
          </p:cNvSpPr>
          <p:nvPr>
            <p:ph type="title"/>
          </p:nvPr>
        </p:nvSpPr>
        <p:spPr>
          <a:xfrm>
            <a:off x="457200" y="1066800"/>
            <a:ext cx="8229600" cy="5635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5"/>
        <p:cNvGrpSpPr/>
        <p:nvPr/>
      </p:nvGrpSpPr>
      <p:grpSpPr>
        <a:xfrm>
          <a:off x="0" y="0"/>
          <a:ext cx="0" cy="0"/>
          <a:chOff x="0" y="0"/>
          <a:chExt cx="0" cy="0"/>
        </a:xfrm>
      </p:grpSpPr>
      <p:sp>
        <p:nvSpPr>
          <p:cNvPr id="36" name="Google Shape;36;p36"/>
          <p:cNvSpPr txBox="1">
            <a:spLocks noGrp="1"/>
          </p:cNvSpPr>
          <p:nvPr>
            <p:ph type="title"/>
          </p:nvPr>
        </p:nvSpPr>
        <p:spPr>
          <a:xfrm>
            <a:off x="457200" y="1066800"/>
            <a:ext cx="3008313" cy="7620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1600"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6"/>
          <p:cNvSpPr txBox="1">
            <a:spLocks noGrp="1"/>
          </p:cNvSpPr>
          <p:nvPr>
            <p:ph type="body" idx="1"/>
          </p:nvPr>
        </p:nvSpPr>
        <p:spPr>
          <a:xfrm>
            <a:off x="3575050" y="1066800"/>
            <a:ext cx="5111750" cy="5059363"/>
          </a:xfrm>
          <a:prstGeom prst="rect">
            <a:avLst/>
          </a:prstGeom>
          <a:noFill/>
          <a:ln>
            <a:noFill/>
          </a:ln>
        </p:spPr>
        <p:txBody>
          <a:bodyPr spcFirstLastPara="1" wrap="square" lIns="91425" tIns="45700" rIns="91425" bIns="45700" anchor="t" anchorCtr="0">
            <a:noAutofit/>
          </a:bodyPr>
          <a:lstStyle>
            <a:lvl1pPr marL="457200" lvl="0" indent="-330200" algn="l">
              <a:lnSpc>
                <a:spcPct val="100000"/>
              </a:lnSpc>
              <a:spcBef>
                <a:spcPts val="320"/>
              </a:spcBef>
              <a:spcAft>
                <a:spcPts val="0"/>
              </a:spcAft>
              <a:buClr>
                <a:schemeClr val="dk1"/>
              </a:buClr>
              <a:buSzPts val="1600"/>
              <a:buChar char="▪"/>
              <a:defRPr sz="1600"/>
            </a:lvl1pPr>
            <a:lvl2pPr marL="914400" lvl="1" indent="-294640" algn="l">
              <a:lnSpc>
                <a:spcPct val="100000"/>
              </a:lnSpc>
              <a:spcBef>
                <a:spcPts val="320"/>
              </a:spcBef>
              <a:spcAft>
                <a:spcPts val="0"/>
              </a:spcAft>
              <a:buClr>
                <a:schemeClr val="dk1"/>
              </a:buClr>
              <a:buSzPts val="1040"/>
              <a:buChar char="□"/>
              <a:defRPr sz="1600"/>
            </a:lvl2pPr>
            <a:lvl3pPr marL="1371600" lvl="2" indent="-279400" algn="l">
              <a:lnSpc>
                <a:spcPct val="100000"/>
              </a:lnSpc>
              <a:spcBef>
                <a:spcPts val="320"/>
              </a:spcBef>
              <a:spcAft>
                <a:spcPts val="0"/>
              </a:spcAft>
              <a:buClr>
                <a:schemeClr val="dk1"/>
              </a:buClr>
              <a:buSzPts val="8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Font typeface="Arial"/>
              <a:buChar char="•"/>
              <a:defRPr sz="1600"/>
            </a:lvl5pPr>
            <a:lvl6pPr marL="2743200" lvl="5" indent="-355600" algn="l">
              <a:lnSpc>
                <a:spcPct val="100000"/>
              </a:lnSpc>
              <a:spcBef>
                <a:spcPts val="400"/>
              </a:spcBef>
              <a:spcAft>
                <a:spcPts val="0"/>
              </a:spcAft>
              <a:buClr>
                <a:schemeClr val="dk1"/>
              </a:buClr>
              <a:buSzPts val="2000"/>
              <a:buFont typeface="Arial"/>
              <a:buChar char="»"/>
              <a:defRPr sz="2000"/>
            </a:lvl6pPr>
            <a:lvl7pPr marL="3200400" lvl="6" indent="-355600" algn="l">
              <a:lnSpc>
                <a:spcPct val="100000"/>
              </a:lnSpc>
              <a:spcBef>
                <a:spcPts val="400"/>
              </a:spcBef>
              <a:spcAft>
                <a:spcPts val="0"/>
              </a:spcAft>
              <a:buClr>
                <a:schemeClr val="dk1"/>
              </a:buClr>
              <a:buSzPts val="2000"/>
              <a:buFont typeface="Arial"/>
              <a:buChar char="»"/>
              <a:defRPr sz="2000"/>
            </a:lvl7pPr>
            <a:lvl8pPr marL="3657600" lvl="7" indent="-355600" algn="l">
              <a:lnSpc>
                <a:spcPct val="100000"/>
              </a:lnSpc>
              <a:spcBef>
                <a:spcPts val="400"/>
              </a:spcBef>
              <a:spcAft>
                <a:spcPts val="0"/>
              </a:spcAft>
              <a:buClr>
                <a:schemeClr val="dk1"/>
              </a:buClr>
              <a:buSzPts val="2000"/>
              <a:buFont typeface="Arial"/>
              <a:buChar char="»"/>
              <a:defRPr sz="2000"/>
            </a:lvl8pPr>
            <a:lvl9pPr marL="4114800" lvl="8" indent="-355600" algn="l">
              <a:lnSpc>
                <a:spcPct val="100000"/>
              </a:lnSpc>
              <a:spcBef>
                <a:spcPts val="400"/>
              </a:spcBef>
              <a:spcAft>
                <a:spcPts val="0"/>
              </a:spcAft>
              <a:buClr>
                <a:schemeClr val="dk1"/>
              </a:buClr>
              <a:buSzPts val="2000"/>
              <a:buFont typeface="Arial"/>
              <a:buChar char="»"/>
              <a:defRPr sz="2000"/>
            </a:lvl9pPr>
          </a:lstStyle>
          <a:p>
            <a:endParaRPr/>
          </a:p>
        </p:txBody>
      </p:sp>
      <p:sp>
        <p:nvSpPr>
          <p:cNvPr id="38" name="Google Shape;38;p36"/>
          <p:cNvSpPr txBox="1">
            <a:spLocks noGrp="1"/>
          </p:cNvSpPr>
          <p:nvPr>
            <p:ph type="body" idx="2"/>
          </p:nvPr>
        </p:nvSpPr>
        <p:spPr>
          <a:xfrm>
            <a:off x="457200" y="1905000"/>
            <a:ext cx="3008313" cy="42211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20"/>
              </a:spcBef>
              <a:spcAft>
                <a:spcPts val="0"/>
              </a:spcAft>
              <a:buClr>
                <a:schemeClr val="dk1"/>
              </a:buClr>
              <a:buSzPts val="1600"/>
              <a:buNone/>
              <a:defRPr sz="1600"/>
            </a:lvl1pPr>
            <a:lvl2pPr marL="914400" lvl="1" indent="-228600" algn="l">
              <a:lnSpc>
                <a:spcPct val="100000"/>
              </a:lnSpc>
              <a:spcBef>
                <a:spcPts val="240"/>
              </a:spcBef>
              <a:spcAft>
                <a:spcPts val="0"/>
              </a:spcAft>
              <a:buClr>
                <a:schemeClr val="dk1"/>
              </a:buClr>
              <a:buSzPts val="780"/>
              <a:buNone/>
              <a:defRPr sz="1200"/>
            </a:lvl2pPr>
            <a:lvl3pPr marL="1371600" lvl="2" indent="-228600" algn="l">
              <a:lnSpc>
                <a:spcPct val="100000"/>
              </a:lnSpc>
              <a:spcBef>
                <a:spcPts val="200"/>
              </a:spcBef>
              <a:spcAft>
                <a:spcPts val="0"/>
              </a:spcAft>
              <a:buClr>
                <a:schemeClr val="dk1"/>
              </a:buClr>
              <a:buSzPts val="5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Font typeface="Arial"/>
              <a:buNone/>
              <a:defRPr sz="900"/>
            </a:lvl5pPr>
            <a:lvl6pPr marL="2743200" lvl="5" indent="-228600" algn="l">
              <a:lnSpc>
                <a:spcPct val="100000"/>
              </a:lnSpc>
              <a:spcBef>
                <a:spcPts val="180"/>
              </a:spcBef>
              <a:spcAft>
                <a:spcPts val="0"/>
              </a:spcAft>
              <a:buClr>
                <a:schemeClr val="dk1"/>
              </a:buClr>
              <a:buSzPts val="900"/>
              <a:buFont typeface="Arial"/>
              <a:buNone/>
              <a:defRPr sz="900"/>
            </a:lvl6pPr>
            <a:lvl7pPr marL="3200400" lvl="6" indent="-228600" algn="l">
              <a:lnSpc>
                <a:spcPct val="100000"/>
              </a:lnSpc>
              <a:spcBef>
                <a:spcPts val="180"/>
              </a:spcBef>
              <a:spcAft>
                <a:spcPts val="0"/>
              </a:spcAft>
              <a:buClr>
                <a:schemeClr val="dk1"/>
              </a:buClr>
              <a:buSzPts val="900"/>
              <a:buFont typeface="Arial"/>
              <a:buNone/>
              <a:defRPr sz="900"/>
            </a:lvl7pPr>
            <a:lvl8pPr marL="3657600" lvl="7" indent="-228600" algn="l">
              <a:lnSpc>
                <a:spcPct val="100000"/>
              </a:lnSpc>
              <a:spcBef>
                <a:spcPts val="180"/>
              </a:spcBef>
              <a:spcAft>
                <a:spcPts val="0"/>
              </a:spcAft>
              <a:buClr>
                <a:schemeClr val="dk1"/>
              </a:buClr>
              <a:buSzPts val="900"/>
              <a:buFont typeface="Arial"/>
              <a:buNone/>
              <a:defRPr sz="900"/>
            </a:lvl8pPr>
            <a:lvl9pPr marL="4114800" lvl="8" indent="-228600" algn="l">
              <a:lnSpc>
                <a:spcPct val="100000"/>
              </a:lnSpc>
              <a:spcBef>
                <a:spcPts val="180"/>
              </a:spcBef>
              <a:spcAft>
                <a:spcPts val="0"/>
              </a:spcAft>
              <a:buClr>
                <a:schemeClr val="dk1"/>
              </a:buClr>
              <a:buSzPts val="900"/>
              <a:buFont typeface="Arial"/>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9"/>
        <p:cNvGrpSpPr/>
        <p:nvPr/>
      </p:nvGrpSpPr>
      <p:grpSpPr>
        <a:xfrm>
          <a:off x="0" y="0"/>
          <a:ext cx="0" cy="0"/>
          <a:chOff x="0" y="0"/>
          <a:chExt cx="0" cy="0"/>
        </a:xfrm>
      </p:grpSpPr>
      <p:sp>
        <p:nvSpPr>
          <p:cNvPr id="40" name="Google Shape;40;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1600"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7"/>
          <p:cNvSpPr>
            <a:spLocks noGrp="1"/>
          </p:cNvSpPr>
          <p:nvPr>
            <p:ph type="pic" idx="2"/>
          </p:nvPr>
        </p:nvSpPr>
        <p:spPr>
          <a:xfrm>
            <a:off x="1792288" y="1066799"/>
            <a:ext cx="5486400" cy="3660775"/>
          </a:xfrm>
          <a:prstGeom prst="rect">
            <a:avLst/>
          </a:prstGeom>
          <a:noFill/>
          <a:ln>
            <a:noFill/>
          </a:ln>
        </p:spPr>
      </p:sp>
      <p:sp>
        <p:nvSpPr>
          <p:cNvPr id="42" name="Google Shape;42;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20"/>
              </a:spcBef>
              <a:spcAft>
                <a:spcPts val="0"/>
              </a:spcAft>
              <a:buClr>
                <a:schemeClr val="dk1"/>
              </a:buClr>
              <a:buSzPts val="1600"/>
              <a:buNone/>
              <a:defRPr sz="1600"/>
            </a:lvl1pPr>
            <a:lvl2pPr marL="914400" lvl="1" indent="-228600" algn="l">
              <a:lnSpc>
                <a:spcPct val="100000"/>
              </a:lnSpc>
              <a:spcBef>
                <a:spcPts val="240"/>
              </a:spcBef>
              <a:spcAft>
                <a:spcPts val="0"/>
              </a:spcAft>
              <a:buClr>
                <a:schemeClr val="dk1"/>
              </a:buClr>
              <a:buSzPts val="780"/>
              <a:buNone/>
              <a:defRPr sz="1200"/>
            </a:lvl2pPr>
            <a:lvl3pPr marL="1371600" lvl="2" indent="-228600" algn="l">
              <a:lnSpc>
                <a:spcPct val="100000"/>
              </a:lnSpc>
              <a:spcBef>
                <a:spcPts val="200"/>
              </a:spcBef>
              <a:spcAft>
                <a:spcPts val="0"/>
              </a:spcAft>
              <a:buClr>
                <a:schemeClr val="dk1"/>
              </a:buClr>
              <a:buSzPts val="5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Font typeface="Arial"/>
              <a:buNone/>
              <a:defRPr sz="900"/>
            </a:lvl5pPr>
            <a:lvl6pPr marL="2743200" lvl="5" indent="-228600" algn="l">
              <a:lnSpc>
                <a:spcPct val="100000"/>
              </a:lnSpc>
              <a:spcBef>
                <a:spcPts val="180"/>
              </a:spcBef>
              <a:spcAft>
                <a:spcPts val="0"/>
              </a:spcAft>
              <a:buClr>
                <a:schemeClr val="dk1"/>
              </a:buClr>
              <a:buSzPts val="900"/>
              <a:buFont typeface="Arial"/>
              <a:buNone/>
              <a:defRPr sz="900"/>
            </a:lvl6pPr>
            <a:lvl7pPr marL="3200400" lvl="6" indent="-228600" algn="l">
              <a:lnSpc>
                <a:spcPct val="100000"/>
              </a:lnSpc>
              <a:spcBef>
                <a:spcPts val="180"/>
              </a:spcBef>
              <a:spcAft>
                <a:spcPts val="0"/>
              </a:spcAft>
              <a:buClr>
                <a:schemeClr val="dk1"/>
              </a:buClr>
              <a:buSzPts val="900"/>
              <a:buFont typeface="Arial"/>
              <a:buNone/>
              <a:defRPr sz="900"/>
            </a:lvl7pPr>
            <a:lvl8pPr marL="3657600" lvl="7" indent="-228600" algn="l">
              <a:lnSpc>
                <a:spcPct val="100000"/>
              </a:lnSpc>
              <a:spcBef>
                <a:spcPts val="180"/>
              </a:spcBef>
              <a:spcAft>
                <a:spcPts val="0"/>
              </a:spcAft>
              <a:buClr>
                <a:schemeClr val="dk1"/>
              </a:buClr>
              <a:buSzPts val="900"/>
              <a:buFont typeface="Arial"/>
              <a:buNone/>
              <a:defRPr sz="900"/>
            </a:lvl8pPr>
            <a:lvl9pPr marL="4114800" lvl="8" indent="-228600" algn="l">
              <a:lnSpc>
                <a:spcPct val="100000"/>
              </a:lnSpc>
              <a:spcBef>
                <a:spcPts val="180"/>
              </a:spcBef>
              <a:spcAft>
                <a:spcPts val="0"/>
              </a:spcAft>
              <a:buClr>
                <a:schemeClr val="dk1"/>
              </a:buClr>
              <a:buSzPts val="900"/>
              <a:buFont typeface="Arial"/>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4.jpg"/><Relationship Id="rId2" Type="http://schemas.openxmlformats.org/officeDocument/2006/relationships/slideLayout" Target="../slideLayouts/slideLayout13.xml"/><Relationship Id="rId16" Type="http://schemas.openxmlformats.org/officeDocument/2006/relationships/image" Target="../media/image3.jp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body" idx="1"/>
          </p:nvPr>
        </p:nvSpPr>
        <p:spPr>
          <a:xfrm>
            <a:off x="457200" y="1417638"/>
            <a:ext cx="8229600" cy="4525962"/>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1pPr>
            <a:lvl2pPr marL="914400" marR="0" lvl="1" indent="-294640" algn="l" rtl="0">
              <a:lnSpc>
                <a:spcPct val="100000"/>
              </a:lnSpc>
              <a:spcBef>
                <a:spcPts val="320"/>
              </a:spcBef>
              <a:spcAft>
                <a:spcPts val="0"/>
              </a:spcAft>
              <a:buClr>
                <a:schemeClr val="dk1"/>
              </a:buClr>
              <a:buSzPts val="1040"/>
              <a:buFont typeface="Arimo"/>
              <a:buChar char="□"/>
              <a:defRPr sz="1600" b="0" i="0" u="none" strike="noStrike" cap="none">
                <a:solidFill>
                  <a:schemeClr val="dk1"/>
                </a:solidFill>
                <a:latin typeface="Arial"/>
                <a:ea typeface="Arial"/>
                <a:cs typeface="Arial"/>
                <a:sym typeface="Arial"/>
              </a:defRPr>
            </a:lvl2pPr>
            <a:lvl3pPr marL="1371600" marR="0" lvl="2" indent="-279400" algn="l" rtl="0">
              <a:lnSpc>
                <a:spcPct val="100000"/>
              </a:lnSpc>
              <a:spcBef>
                <a:spcPts val="320"/>
              </a:spcBef>
              <a:spcAft>
                <a:spcPts val="0"/>
              </a:spcAft>
              <a:buClr>
                <a:schemeClr val="dk1"/>
              </a:buClr>
              <a:buSzPts val="800"/>
              <a:buFont typeface="Arimo"/>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pic>
        <p:nvPicPr>
          <p:cNvPr id="11" name="Google Shape;11;p21" descr="bg_site_header1"/>
          <p:cNvPicPr preferRelativeResize="0"/>
          <p:nvPr/>
        </p:nvPicPr>
        <p:blipFill rotWithShape="1">
          <a:blip r:embed="rId13">
            <a:alphaModFix/>
          </a:blip>
          <a:srcRect/>
          <a:stretch/>
        </p:blipFill>
        <p:spPr>
          <a:xfrm>
            <a:off x="0" y="0"/>
            <a:ext cx="9144000" cy="1319213"/>
          </a:xfrm>
          <a:prstGeom prst="rect">
            <a:avLst/>
          </a:prstGeom>
          <a:noFill/>
          <a:ln>
            <a:noFill/>
          </a:ln>
        </p:spPr>
      </p:pic>
      <p:sp>
        <p:nvSpPr>
          <p:cNvPr id="12" name="Google Shape;12;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2800" b="1" i="0" u="none" strike="noStrike" cap="none">
                <a:solidFill>
                  <a:schemeClr val="dk2"/>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2800" b="1" i="0" u="none" strike="noStrike" cap="none">
                <a:solidFill>
                  <a:schemeClr val="dk2"/>
                </a:solidFill>
                <a:latin typeface="Tahoma"/>
                <a:ea typeface="Tahoma"/>
                <a:cs typeface="Tahoma"/>
                <a:sym typeface="Tahoma"/>
              </a:defRPr>
            </a:lvl2pPr>
            <a:lvl3pPr marR="0" lvl="2" algn="l" rtl="0">
              <a:lnSpc>
                <a:spcPct val="100000"/>
              </a:lnSpc>
              <a:spcBef>
                <a:spcPts val="0"/>
              </a:spcBef>
              <a:spcAft>
                <a:spcPts val="0"/>
              </a:spcAft>
              <a:buClr>
                <a:srgbClr val="000000"/>
              </a:buClr>
              <a:buSzPts val="1400"/>
              <a:buFont typeface="Arial"/>
              <a:buNone/>
              <a:defRPr sz="2800" b="1" i="0" u="none" strike="noStrike" cap="none">
                <a:solidFill>
                  <a:schemeClr val="dk2"/>
                </a:solidFill>
                <a:latin typeface="Tahoma"/>
                <a:ea typeface="Tahoma"/>
                <a:cs typeface="Tahoma"/>
                <a:sym typeface="Tahoma"/>
              </a:defRPr>
            </a:lvl3pPr>
            <a:lvl4pPr marR="0" lvl="3" algn="l" rtl="0">
              <a:lnSpc>
                <a:spcPct val="100000"/>
              </a:lnSpc>
              <a:spcBef>
                <a:spcPts val="0"/>
              </a:spcBef>
              <a:spcAft>
                <a:spcPts val="0"/>
              </a:spcAft>
              <a:buClr>
                <a:srgbClr val="000000"/>
              </a:buClr>
              <a:buSzPts val="1400"/>
              <a:buFont typeface="Arial"/>
              <a:buNone/>
              <a:defRPr sz="2800" b="1" i="0" u="none" strike="noStrike" cap="none">
                <a:solidFill>
                  <a:schemeClr val="dk2"/>
                </a:solidFill>
                <a:latin typeface="Tahoma"/>
                <a:ea typeface="Tahoma"/>
                <a:cs typeface="Tahoma"/>
                <a:sym typeface="Tahoma"/>
              </a:defRPr>
            </a:lvl4pPr>
            <a:lvl5pPr marR="0" lvl="4" algn="l" rtl="0">
              <a:lnSpc>
                <a:spcPct val="100000"/>
              </a:lnSpc>
              <a:spcBef>
                <a:spcPts val="0"/>
              </a:spcBef>
              <a:spcAft>
                <a:spcPts val="0"/>
              </a:spcAft>
              <a:buClr>
                <a:srgbClr val="000000"/>
              </a:buClr>
              <a:buSzPts val="1400"/>
              <a:buFont typeface="Arial"/>
              <a:buNone/>
              <a:defRPr sz="2800" b="1" i="0" u="none" strike="noStrike" cap="none">
                <a:solidFill>
                  <a:schemeClr val="dk2"/>
                </a:solidFill>
                <a:latin typeface="Tahoma"/>
                <a:ea typeface="Tahoma"/>
                <a:cs typeface="Tahoma"/>
                <a:sym typeface="Tahoma"/>
              </a:defRPr>
            </a:lvl5pPr>
            <a:lvl6pPr marR="0" lvl="5" algn="l" rtl="0">
              <a:lnSpc>
                <a:spcPct val="100000"/>
              </a:lnSpc>
              <a:spcBef>
                <a:spcPts val="0"/>
              </a:spcBef>
              <a:spcAft>
                <a:spcPts val="0"/>
              </a:spcAft>
              <a:buClr>
                <a:srgbClr val="000000"/>
              </a:buClr>
              <a:buSzPts val="1400"/>
              <a:buFont typeface="Arial"/>
              <a:buNone/>
              <a:defRPr sz="2800" b="1" i="0" u="none" strike="noStrike" cap="none">
                <a:solidFill>
                  <a:schemeClr val="dk2"/>
                </a:solidFill>
                <a:latin typeface="Tahoma"/>
                <a:ea typeface="Tahoma"/>
                <a:cs typeface="Tahoma"/>
                <a:sym typeface="Tahoma"/>
              </a:defRPr>
            </a:lvl6pPr>
            <a:lvl7pPr marR="0" lvl="6" algn="l" rtl="0">
              <a:lnSpc>
                <a:spcPct val="100000"/>
              </a:lnSpc>
              <a:spcBef>
                <a:spcPts val="0"/>
              </a:spcBef>
              <a:spcAft>
                <a:spcPts val="0"/>
              </a:spcAft>
              <a:buClr>
                <a:srgbClr val="000000"/>
              </a:buClr>
              <a:buSzPts val="1400"/>
              <a:buFont typeface="Arial"/>
              <a:buNone/>
              <a:defRPr sz="2800" b="1" i="0" u="none" strike="noStrike" cap="none">
                <a:solidFill>
                  <a:schemeClr val="dk2"/>
                </a:solidFill>
                <a:latin typeface="Tahoma"/>
                <a:ea typeface="Tahoma"/>
                <a:cs typeface="Tahoma"/>
                <a:sym typeface="Tahoma"/>
              </a:defRPr>
            </a:lvl7pPr>
            <a:lvl8pPr marR="0" lvl="7" algn="l" rtl="0">
              <a:lnSpc>
                <a:spcPct val="100000"/>
              </a:lnSpc>
              <a:spcBef>
                <a:spcPts val="0"/>
              </a:spcBef>
              <a:spcAft>
                <a:spcPts val="0"/>
              </a:spcAft>
              <a:buClr>
                <a:srgbClr val="000000"/>
              </a:buClr>
              <a:buSzPts val="1400"/>
              <a:buFont typeface="Arial"/>
              <a:buNone/>
              <a:defRPr sz="2800" b="1" i="0" u="none" strike="noStrike" cap="none">
                <a:solidFill>
                  <a:schemeClr val="dk2"/>
                </a:solidFill>
                <a:latin typeface="Tahoma"/>
                <a:ea typeface="Tahoma"/>
                <a:cs typeface="Tahoma"/>
                <a:sym typeface="Tahoma"/>
              </a:defRPr>
            </a:lvl8pPr>
            <a:lvl9pPr marR="0" lvl="8" algn="l" rtl="0">
              <a:lnSpc>
                <a:spcPct val="100000"/>
              </a:lnSpc>
              <a:spcBef>
                <a:spcPts val="0"/>
              </a:spcBef>
              <a:spcAft>
                <a:spcPts val="0"/>
              </a:spcAft>
              <a:buClr>
                <a:srgbClr val="000000"/>
              </a:buClr>
              <a:buSzPts val="1400"/>
              <a:buFont typeface="Arial"/>
              <a:buNone/>
              <a:defRPr sz="2800" b="1" i="0" u="none" strike="noStrike" cap="none">
                <a:solidFill>
                  <a:schemeClr val="dk2"/>
                </a:solidFill>
                <a:latin typeface="Tahoma"/>
                <a:ea typeface="Tahoma"/>
                <a:cs typeface="Tahoma"/>
                <a:sym typeface="Tahom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
        <p:cNvGrpSpPr/>
        <p:nvPr/>
      </p:nvGrpSpPr>
      <p:grpSpPr>
        <a:xfrm>
          <a:off x="0" y="0"/>
          <a:ext cx="0" cy="0"/>
          <a:chOff x="0" y="0"/>
          <a:chExt cx="0" cy="0"/>
        </a:xfrm>
      </p:grpSpPr>
      <p:sp>
        <p:nvSpPr>
          <p:cNvPr id="50" name="Google Shape;50;p23"/>
          <p:cNvSpPr txBox="1">
            <a:spLocks noGrp="1"/>
          </p:cNvSpPr>
          <p:nvPr>
            <p:ph type="body" idx="1"/>
          </p:nvPr>
        </p:nvSpPr>
        <p:spPr>
          <a:xfrm>
            <a:off x="457200" y="1295400"/>
            <a:ext cx="8229600" cy="4525963"/>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1pPr>
            <a:lvl2pPr marL="914400" marR="0" lvl="1" indent="-294640" algn="l" rtl="0">
              <a:lnSpc>
                <a:spcPct val="100000"/>
              </a:lnSpc>
              <a:spcBef>
                <a:spcPts val="320"/>
              </a:spcBef>
              <a:spcAft>
                <a:spcPts val="0"/>
              </a:spcAft>
              <a:buClr>
                <a:schemeClr val="dk1"/>
              </a:buClr>
              <a:buSzPts val="1040"/>
              <a:buFont typeface="Arimo"/>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1" name="Google Shape;51;p23"/>
          <p:cNvSpPr txBox="1">
            <a:spLocks noGrp="1"/>
          </p:cNvSpPr>
          <p:nvPr>
            <p:ph type="title"/>
          </p:nvPr>
        </p:nvSpPr>
        <p:spPr>
          <a:xfrm>
            <a:off x="457200" y="381000"/>
            <a:ext cx="8229600" cy="7620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800" b="1"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800" b="1"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800" b="1"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800" b="1" i="0" u="none" strike="noStrike" cap="none">
                <a:solidFill>
                  <a:schemeClr val="dk2"/>
                </a:solidFill>
                <a:latin typeface="Arial"/>
                <a:ea typeface="Arial"/>
                <a:cs typeface="Arial"/>
                <a:sym typeface="Arial"/>
              </a:defRPr>
            </a:lvl9pPr>
          </a:lstStyle>
          <a:p>
            <a:endParaRPr/>
          </a:p>
        </p:txBody>
      </p:sp>
      <p:sp>
        <p:nvSpPr>
          <p:cNvPr id="52" name="Google Shape;52;p23"/>
          <p:cNvSpPr txBox="1"/>
          <p:nvPr/>
        </p:nvSpPr>
        <p:spPr>
          <a:xfrm>
            <a:off x="746125" y="3694113"/>
            <a:ext cx="5349875"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53" name="Google Shape;53;p23"/>
          <p:cNvCxnSpPr/>
          <p:nvPr/>
        </p:nvCxnSpPr>
        <p:spPr>
          <a:xfrm>
            <a:off x="304800" y="1295400"/>
            <a:ext cx="8610600" cy="0"/>
          </a:xfrm>
          <a:prstGeom prst="straightConnector1">
            <a:avLst/>
          </a:prstGeom>
          <a:noFill/>
          <a:ln w="19050" cap="flat" cmpd="sng">
            <a:solidFill>
              <a:srgbClr val="336699"/>
            </a:solidFill>
            <a:prstDash val="solid"/>
            <a:round/>
            <a:headEnd type="none" w="sm" len="sm"/>
            <a:tailEnd type="none" w="sm" len="sm"/>
          </a:ln>
        </p:spPr>
      </p:cxnSp>
      <p:sp>
        <p:nvSpPr>
          <p:cNvPr id="54" name="Google Shape;54;p23"/>
          <p:cNvSpPr txBox="1"/>
          <p:nvPr/>
        </p:nvSpPr>
        <p:spPr>
          <a:xfrm>
            <a:off x="8610600" y="6410325"/>
            <a:ext cx="381000" cy="27622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
        <p:nvSpPr>
          <p:cNvPr id="55" name="Google Shape;55;p23"/>
          <p:cNvSpPr txBox="1"/>
          <p:nvPr/>
        </p:nvSpPr>
        <p:spPr>
          <a:xfrm>
            <a:off x="6400800" y="6477000"/>
            <a:ext cx="2514600" cy="219547"/>
          </a:xfrm>
          <a:prstGeom prst="rect">
            <a:avLst/>
          </a:prstGeom>
          <a:noFill/>
          <a:ln>
            <a:noFill/>
          </a:ln>
        </p:spPr>
        <p:txBody>
          <a:bodyPr spcFirstLastPara="1" wrap="square" lIns="91425" tIns="45700" rIns="91425" bIns="45700" anchor="t" anchorCtr="0">
            <a:spAutoFit/>
          </a:bodyPr>
          <a:lstStyle/>
          <a:p>
            <a:pPr marL="0" marR="0" lvl="0" indent="0" algn="l" rtl="0">
              <a:lnSpc>
                <a:spcPct val="75000"/>
              </a:lnSpc>
              <a:spcBef>
                <a:spcPts val="0"/>
              </a:spcBef>
              <a:spcAft>
                <a:spcPts val="0"/>
              </a:spcAft>
              <a:buClr>
                <a:srgbClr val="757070"/>
              </a:buClr>
              <a:buSzPts val="1200"/>
              <a:buFont typeface="Arial"/>
              <a:buNone/>
            </a:pPr>
            <a:r>
              <a:rPr lang="en-US" sz="1200" b="1" i="0" u="none" strike="noStrike" cap="none">
                <a:solidFill>
                  <a:srgbClr val="757070"/>
                </a:solidFill>
                <a:latin typeface="Calibri"/>
                <a:ea typeface="Calibri"/>
                <a:cs typeface="Calibri"/>
                <a:sym typeface="Calibri"/>
              </a:rPr>
              <a:t>U.S. Department of Transportation</a:t>
            </a:r>
            <a:endParaRPr sz="1400" b="0" i="0" u="none" strike="noStrike" cap="none">
              <a:solidFill>
                <a:srgbClr val="000000"/>
              </a:solidFill>
              <a:latin typeface="Arial"/>
              <a:ea typeface="Arial"/>
              <a:cs typeface="Arial"/>
              <a:sym typeface="Arial"/>
            </a:endParaRPr>
          </a:p>
        </p:txBody>
      </p:sp>
      <p:pic>
        <p:nvPicPr>
          <p:cNvPr id="56" name="Google Shape;56;p23" descr="Triscallion_Black"/>
          <p:cNvPicPr preferRelativeResize="0"/>
          <p:nvPr/>
        </p:nvPicPr>
        <p:blipFill rotWithShape="1">
          <a:blip r:embed="rId15">
            <a:alphaModFix/>
          </a:blip>
          <a:srcRect/>
          <a:stretch/>
        </p:blipFill>
        <p:spPr>
          <a:xfrm>
            <a:off x="6172200" y="6430963"/>
            <a:ext cx="274638" cy="274637"/>
          </a:xfrm>
          <a:prstGeom prst="rect">
            <a:avLst/>
          </a:prstGeom>
          <a:noFill/>
          <a:ln>
            <a:noFill/>
          </a:ln>
        </p:spPr>
      </p:pic>
      <p:grpSp>
        <p:nvGrpSpPr>
          <p:cNvPr id="57" name="Google Shape;57;p23"/>
          <p:cNvGrpSpPr/>
          <p:nvPr/>
        </p:nvGrpSpPr>
        <p:grpSpPr>
          <a:xfrm>
            <a:off x="3200400" y="6372956"/>
            <a:ext cx="2199433" cy="383854"/>
            <a:chOff x="3968297" y="6372956"/>
            <a:chExt cx="2199433" cy="383854"/>
          </a:xfrm>
        </p:grpSpPr>
        <p:sp>
          <p:nvSpPr>
            <p:cNvPr id="58" name="Google Shape;58;p23"/>
            <p:cNvSpPr txBox="1"/>
            <p:nvPr/>
          </p:nvSpPr>
          <p:spPr>
            <a:xfrm>
              <a:off x="4274524" y="6400800"/>
              <a:ext cx="1893206" cy="328167"/>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757070"/>
                </a:buClr>
                <a:buSzPts val="900"/>
                <a:buFont typeface="Arial"/>
                <a:buNone/>
              </a:pPr>
              <a:r>
                <a:rPr lang="en-US" sz="900" b="1" i="0" u="none" strike="noStrike" cap="none">
                  <a:solidFill>
                    <a:srgbClr val="757070"/>
                  </a:solidFill>
                  <a:latin typeface="Calibri"/>
                  <a:ea typeface="Calibri"/>
                  <a:cs typeface="Calibri"/>
                  <a:sym typeface="Calibri"/>
                </a:rPr>
                <a:t>U.S. </a:t>
              </a:r>
              <a:r>
                <a:rPr lang="en-US" sz="1000" b="1" i="0" u="none" strike="noStrike" cap="none">
                  <a:solidFill>
                    <a:srgbClr val="757070"/>
                  </a:solidFill>
                  <a:latin typeface="Calibri"/>
                  <a:ea typeface="Calibri"/>
                  <a:cs typeface="Calibri"/>
                  <a:sym typeface="Calibri"/>
                </a:rPr>
                <a:t>Department</a:t>
              </a:r>
              <a:r>
                <a:rPr lang="en-US" sz="900" b="1" i="0" u="none" strike="noStrike" cap="none">
                  <a:solidFill>
                    <a:srgbClr val="757070"/>
                  </a:solidFill>
                  <a:latin typeface="Calibri"/>
                  <a:ea typeface="Calibri"/>
                  <a:cs typeface="Calibri"/>
                  <a:sym typeface="Calibri"/>
                </a:rPr>
                <a:t> of Transportation</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757070"/>
                </a:buClr>
                <a:buSzPts val="900"/>
                <a:buFont typeface="Arial"/>
                <a:buNone/>
              </a:pPr>
              <a:r>
                <a:rPr lang="en-US" sz="900" b="1" i="0" u="none" strike="noStrike" cap="none">
                  <a:solidFill>
                    <a:srgbClr val="757070"/>
                  </a:solidFill>
                  <a:latin typeface="Calibri"/>
                  <a:ea typeface="Calibri"/>
                  <a:cs typeface="Calibri"/>
                  <a:sym typeface="Calibri"/>
                </a:rPr>
                <a:t>ITS Joint </a:t>
              </a:r>
              <a:r>
                <a:rPr lang="en-US" sz="1000" b="1" i="0" u="none" strike="noStrike" cap="none">
                  <a:solidFill>
                    <a:srgbClr val="757070"/>
                  </a:solidFill>
                  <a:latin typeface="Calibri"/>
                  <a:ea typeface="Calibri"/>
                  <a:cs typeface="Calibri"/>
                  <a:sym typeface="Calibri"/>
                </a:rPr>
                <a:t>Program</a:t>
              </a:r>
              <a:r>
                <a:rPr lang="en-US" sz="900" b="1" i="0" u="none" strike="noStrike" cap="none">
                  <a:solidFill>
                    <a:srgbClr val="757070"/>
                  </a:solidFill>
                  <a:latin typeface="Calibri"/>
                  <a:ea typeface="Calibri"/>
                  <a:cs typeface="Calibri"/>
                  <a:sym typeface="Calibri"/>
                </a:rPr>
                <a:t> Office</a:t>
              </a:r>
              <a:endParaRPr sz="1400" b="0" i="0" u="none" strike="noStrike" cap="none">
                <a:solidFill>
                  <a:srgbClr val="000000"/>
                </a:solidFill>
                <a:latin typeface="Arial"/>
                <a:ea typeface="Arial"/>
                <a:cs typeface="Arial"/>
                <a:sym typeface="Arial"/>
              </a:endParaRPr>
            </a:p>
          </p:txBody>
        </p:sp>
        <p:pic>
          <p:nvPicPr>
            <p:cNvPr id="59" name="Google Shape;59;p23" descr="USDOT Triskelion - Correct Direction.jpg"/>
            <p:cNvPicPr preferRelativeResize="0"/>
            <p:nvPr/>
          </p:nvPicPr>
          <p:blipFill rotWithShape="1">
            <a:blip r:embed="rId16">
              <a:alphaModFix/>
            </a:blip>
            <a:srcRect/>
            <a:stretch/>
          </p:blipFill>
          <p:spPr>
            <a:xfrm>
              <a:off x="3968297" y="6372956"/>
              <a:ext cx="383854" cy="383854"/>
            </a:xfrm>
            <a:prstGeom prst="rect">
              <a:avLst/>
            </a:prstGeom>
            <a:noFill/>
            <a:ln>
              <a:noFill/>
            </a:ln>
          </p:spPr>
        </p:pic>
      </p:grpSp>
      <p:pic>
        <p:nvPicPr>
          <p:cNvPr id="60" name="Google Shape;60;p23"/>
          <p:cNvPicPr preferRelativeResize="0"/>
          <p:nvPr/>
        </p:nvPicPr>
        <p:blipFill rotWithShape="1">
          <a:blip r:embed="rId17">
            <a:alphaModFix/>
          </a:blip>
          <a:srcRect l="6931" t="60028" r="5900" b="12128"/>
          <a:stretch/>
        </p:blipFill>
        <p:spPr>
          <a:xfrm>
            <a:off x="609600" y="6248400"/>
            <a:ext cx="1726622" cy="54915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hyperlink" Target="https://www.transportation.gov/" TargetMode="External"/><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www.its.dot.gov/index.htm" TargetMode="Externa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mailto:elernerlam@palisadesgroup.com"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
          <p:cNvSpPr txBox="1">
            <a:spLocks noGrp="1"/>
          </p:cNvSpPr>
          <p:nvPr>
            <p:ph type="ctrTitle"/>
          </p:nvPr>
        </p:nvSpPr>
        <p:spPr>
          <a:xfrm>
            <a:off x="685800" y="1752600"/>
            <a:ext cx="7772400" cy="2536825"/>
          </a:xfrm>
          <a:prstGeom prst="rect">
            <a:avLst/>
          </a:prstGeom>
          <a:solidFill>
            <a:schemeClr val="lt1"/>
          </a:solid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i="1">
                <a:solidFill>
                  <a:srgbClr val="002060"/>
                </a:solidFill>
              </a:rPr>
              <a:t>ITS ePrimer</a:t>
            </a:r>
            <a:br>
              <a:rPr lang="en-US" i="1">
                <a:solidFill>
                  <a:schemeClr val="dk1"/>
                </a:solidFill>
              </a:rPr>
            </a:br>
            <a:r>
              <a:rPr lang="en-US">
                <a:solidFill>
                  <a:schemeClr val="dk1"/>
                </a:solidFill>
              </a:rPr>
              <a:t> </a:t>
            </a:r>
            <a:r>
              <a:rPr lang="en-US">
                <a:solidFill>
                  <a:srgbClr val="002060"/>
                </a:solidFill>
              </a:rPr>
              <a:t>Module 16: ITS Emerging Opportunities and Challenges</a:t>
            </a:r>
            <a:endParaRPr>
              <a:solidFill>
                <a:srgbClr val="C00000"/>
              </a:solidFill>
            </a:endParaRPr>
          </a:p>
        </p:txBody>
      </p:sp>
      <p:grpSp>
        <p:nvGrpSpPr>
          <p:cNvPr id="108" name="Google Shape;108;p1"/>
          <p:cNvGrpSpPr/>
          <p:nvPr/>
        </p:nvGrpSpPr>
        <p:grpSpPr>
          <a:xfrm>
            <a:off x="228600" y="5811560"/>
            <a:ext cx="4114800" cy="1017411"/>
            <a:chOff x="2457337" y="869519"/>
            <a:chExt cx="4114800" cy="1017411"/>
          </a:xfrm>
        </p:grpSpPr>
        <p:pic>
          <p:nvPicPr>
            <p:cNvPr id="109" name="Google Shape;109;p1" descr="U.S. Department of Transportation (US DOT)">
              <a:hlinkClick r:id="rId3"/>
            </p:cNvPr>
            <p:cNvPicPr preferRelativeResize="0"/>
            <p:nvPr/>
          </p:nvPicPr>
          <p:blipFill rotWithShape="1">
            <a:blip r:embed="rId4">
              <a:alphaModFix/>
            </a:blip>
            <a:srcRect/>
            <a:stretch/>
          </p:blipFill>
          <p:spPr>
            <a:xfrm>
              <a:off x="2457337" y="869519"/>
              <a:ext cx="4114800" cy="266131"/>
            </a:xfrm>
            <a:prstGeom prst="rect">
              <a:avLst/>
            </a:prstGeom>
            <a:noFill/>
            <a:ln>
              <a:noFill/>
            </a:ln>
          </p:spPr>
        </p:pic>
        <p:pic>
          <p:nvPicPr>
            <p:cNvPr id="110" name="Google Shape;110;p1" descr="Intelligent Transportation Systems Joint Program Office">
              <a:hlinkClick r:id="rId5"/>
            </p:cNvPr>
            <p:cNvPicPr preferRelativeResize="0"/>
            <p:nvPr/>
          </p:nvPicPr>
          <p:blipFill rotWithShape="1">
            <a:blip r:embed="rId6">
              <a:alphaModFix/>
            </a:blip>
            <a:srcRect/>
            <a:stretch/>
          </p:blipFill>
          <p:spPr>
            <a:xfrm>
              <a:off x="2457337" y="1153505"/>
              <a:ext cx="4114800" cy="733425"/>
            </a:xfrm>
            <a:prstGeom prst="rect">
              <a:avLst/>
            </a:prstGeom>
            <a:noFill/>
            <a:ln>
              <a:noFill/>
            </a:ln>
          </p:spPr>
        </p:pic>
      </p:grpSp>
      <p:pic>
        <p:nvPicPr>
          <p:cNvPr id="111" name="Google Shape;111;p1"/>
          <p:cNvPicPr preferRelativeResize="0"/>
          <p:nvPr/>
        </p:nvPicPr>
        <p:blipFill rotWithShape="1">
          <a:blip r:embed="rId7">
            <a:alphaModFix/>
          </a:blip>
          <a:srcRect l="6931" t="60028" r="5900" b="12128"/>
          <a:stretch/>
        </p:blipFill>
        <p:spPr>
          <a:xfrm>
            <a:off x="5536868" y="5729509"/>
            <a:ext cx="3607132" cy="1128491"/>
          </a:xfrm>
          <a:prstGeom prst="rect">
            <a:avLst/>
          </a:prstGeom>
          <a:noFill/>
          <a:ln>
            <a:noFill/>
          </a:ln>
        </p:spPr>
      </p:pic>
      <p:sp>
        <p:nvSpPr>
          <p:cNvPr id="112" name="Google Shape;112;p1"/>
          <p:cNvSpPr/>
          <p:nvPr/>
        </p:nvSpPr>
        <p:spPr>
          <a:xfrm>
            <a:off x="2362200" y="3781425"/>
            <a:ext cx="4572000" cy="1323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Noto Sans Symbols"/>
              <a:buNone/>
            </a:pPr>
            <a:r>
              <a:rPr lang="en-US" sz="2000" b="1" i="0" u="none" strike="noStrike" cap="none">
                <a:solidFill>
                  <a:srgbClr val="000000"/>
                </a:solidFill>
                <a:latin typeface="Arial"/>
                <a:ea typeface="Arial"/>
                <a:cs typeface="Arial"/>
                <a:sym typeface="Arial"/>
              </a:rPr>
              <a:t>ITS Professional Capacity Building Program</a:t>
            </a:r>
            <a:endParaRPr sz="2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Noto Sans Symbols"/>
              <a:buNone/>
            </a:pPr>
            <a:r>
              <a:rPr lang="en-US" sz="2000" b="1" i="0" u="none" strike="noStrike" cap="none">
                <a:solidFill>
                  <a:srgbClr val="000000"/>
                </a:solidFill>
                <a:latin typeface="Arial"/>
                <a:ea typeface="Arial"/>
                <a:cs typeface="Arial"/>
                <a:sym typeface="Arial"/>
              </a:rPr>
              <a:t>ITS Joint Program Office</a:t>
            </a:r>
            <a:endParaRPr sz="2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Noto Sans Symbols"/>
              <a:buNone/>
            </a:pPr>
            <a:r>
              <a:rPr lang="en-US" sz="2000" b="1" i="0" u="none" strike="noStrike" cap="none">
                <a:solidFill>
                  <a:srgbClr val="000000"/>
                </a:solidFill>
                <a:latin typeface="Arial"/>
                <a:ea typeface="Arial"/>
                <a:cs typeface="Arial"/>
                <a:sym typeface="Arial"/>
              </a:rPr>
              <a:t>U.S. Department of Transportation</a:t>
            </a:r>
            <a:endParaRPr sz="2000" b="0" i="0" u="none" strike="noStrike" cap="none">
              <a:solidFill>
                <a:srgbClr val="000000"/>
              </a:solidFill>
              <a:latin typeface="Arial"/>
              <a:ea typeface="Arial"/>
              <a:cs typeface="Arial"/>
              <a:sym typeface="Arial"/>
            </a:endParaRPr>
          </a:p>
        </p:txBody>
      </p:sp>
      <p:pic>
        <p:nvPicPr>
          <p:cNvPr id="113" name="Google Shape;113;p1"/>
          <p:cNvPicPr preferRelativeResize="0"/>
          <p:nvPr/>
        </p:nvPicPr>
        <p:blipFill rotWithShape="1">
          <a:blip r:embed="rId8">
            <a:alphaModFix/>
          </a:blip>
          <a:srcRect/>
          <a:stretch/>
        </p:blipFill>
        <p:spPr>
          <a:xfrm>
            <a:off x="33297" y="4419600"/>
            <a:ext cx="2490537" cy="127409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0"/>
          <p:cNvSpPr txBox="1">
            <a:spLocks noGrp="1"/>
          </p:cNvSpPr>
          <p:nvPr>
            <p:ph type="title"/>
          </p:nvPr>
        </p:nvSpPr>
        <p:spPr>
          <a:xfrm>
            <a:off x="457200" y="381000"/>
            <a:ext cx="8229600" cy="762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Infrastructure &amp; ITS, cont’d. </a:t>
            </a:r>
            <a:endParaRPr/>
          </a:p>
        </p:txBody>
      </p:sp>
      <p:grpSp>
        <p:nvGrpSpPr>
          <p:cNvPr id="229" name="Google Shape;229;p10"/>
          <p:cNvGrpSpPr/>
          <p:nvPr/>
        </p:nvGrpSpPr>
        <p:grpSpPr>
          <a:xfrm>
            <a:off x="1226113" y="1447865"/>
            <a:ext cx="6691772" cy="4525831"/>
            <a:chOff x="768913" y="65"/>
            <a:chExt cx="6691772" cy="4525831"/>
          </a:xfrm>
        </p:grpSpPr>
        <p:sp>
          <p:nvSpPr>
            <p:cNvPr id="230" name="Google Shape;230;p10"/>
            <p:cNvSpPr/>
            <p:nvPr/>
          </p:nvSpPr>
          <p:spPr>
            <a:xfrm>
              <a:off x="768913" y="65"/>
              <a:ext cx="3186558" cy="2295240"/>
            </a:xfrm>
            <a:prstGeom prst="rect">
              <a:avLst/>
            </a:prstGeom>
            <a:gradFill>
              <a:gsLst>
                <a:gs pos="0">
                  <a:srgbClr val="17177B"/>
                </a:gs>
                <a:gs pos="80000">
                  <a:srgbClr val="1E1EA3"/>
                </a:gs>
                <a:gs pos="100000">
                  <a:srgbClr val="1C1CA5"/>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10"/>
            <p:cNvSpPr txBox="1"/>
            <p:nvPr/>
          </p:nvSpPr>
          <p:spPr>
            <a:xfrm>
              <a:off x="768913" y="65"/>
              <a:ext cx="3186558" cy="229524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00"/>
                </a:buClr>
                <a:buSzPts val="1800"/>
                <a:buFont typeface="Tahoma"/>
                <a:buNone/>
              </a:pPr>
              <a:r>
                <a:rPr lang="en-US" sz="1800" b="1" i="0" u="none" strike="noStrike" cap="none">
                  <a:solidFill>
                    <a:srgbClr val="FFFF00"/>
                  </a:solidFill>
                  <a:latin typeface="Tahoma"/>
                  <a:ea typeface="Tahoma"/>
                  <a:cs typeface="Tahoma"/>
                  <a:sym typeface="Tahoma"/>
                </a:rPr>
                <a:t>Urban aerial drone transport with rooftop and midlevel landing pads and loading zones</a:t>
              </a:r>
              <a:endParaRPr sz="1400" b="0" i="0" u="none" strike="noStrike" cap="none">
                <a:solidFill>
                  <a:srgbClr val="000000"/>
                </a:solidFill>
                <a:latin typeface="Arial"/>
                <a:ea typeface="Arial"/>
                <a:cs typeface="Arial"/>
                <a:sym typeface="Arial"/>
              </a:endParaRPr>
            </a:p>
          </p:txBody>
        </p:sp>
        <p:sp>
          <p:nvSpPr>
            <p:cNvPr id="232" name="Google Shape;232;p10"/>
            <p:cNvSpPr/>
            <p:nvPr/>
          </p:nvSpPr>
          <p:spPr>
            <a:xfrm>
              <a:off x="4274127" y="20695"/>
              <a:ext cx="3186558" cy="2253980"/>
            </a:xfrm>
            <a:prstGeom prst="rect">
              <a:avLst/>
            </a:prstGeom>
            <a:gradFill>
              <a:gsLst>
                <a:gs pos="0">
                  <a:srgbClr val="17177B"/>
                </a:gs>
                <a:gs pos="80000">
                  <a:srgbClr val="1E1EA3"/>
                </a:gs>
                <a:gs pos="100000">
                  <a:srgbClr val="1C1CA5"/>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10"/>
            <p:cNvSpPr txBox="1"/>
            <p:nvPr/>
          </p:nvSpPr>
          <p:spPr>
            <a:xfrm>
              <a:off x="4274127" y="20695"/>
              <a:ext cx="3186558" cy="225398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00"/>
                </a:buClr>
                <a:buSzPts val="1800"/>
                <a:buFont typeface="Tahoma"/>
                <a:buNone/>
              </a:pPr>
              <a:r>
                <a:rPr lang="en-US" sz="1800" b="1" i="0" u="none" strike="noStrike" cap="none">
                  <a:solidFill>
                    <a:srgbClr val="FFFF00"/>
                  </a:solidFill>
                  <a:latin typeface="Tahoma"/>
                  <a:ea typeface="Tahoma"/>
                  <a:cs typeface="Tahoma"/>
                  <a:sym typeface="Tahoma"/>
                </a:rPr>
                <a:t>Interfacing with power companies for automated load balancing for electric power distribution and storage optimization </a:t>
              </a:r>
              <a:endParaRPr sz="1400" b="0" i="0" u="none" strike="noStrike" cap="none">
                <a:solidFill>
                  <a:srgbClr val="000000"/>
                </a:solidFill>
                <a:latin typeface="Arial"/>
                <a:ea typeface="Arial"/>
                <a:cs typeface="Arial"/>
                <a:sym typeface="Arial"/>
              </a:endParaRPr>
            </a:p>
          </p:txBody>
        </p:sp>
        <p:sp>
          <p:nvSpPr>
            <p:cNvPr id="234" name="Google Shape;234;p10"/>
            <p:cNvSpPr/>
            <p:nvPr/>
          </p:nvSpPr>
          <p:spPr>
            <a:xfrm>
              <a:off x="2521520" y="2613961"/>
              <a:ext cx="3186558" cy="1911935"/>
            </a:xfrm>
            <a:prstGeom prst="rect">
              <a:avLst/>
            </a:prstGeom>
            <a:gradFill>
              <a:gsLst>
                <a:gs pos="0">
                  <a:srgbClr val="17177B"/>
                </a:gs>
                <a:gs pos="80000">
                  <a:srgbClr val="1E1EA3"/>
                </a:gs>
                <a:gs pos="100000">
                  <a:srgbClr val="1C1CA5"/>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10"/>
            <p:cNvSpPr txBox="1"/>
            <p:nvPr/>
          </p:nvSpPr>
          <p:spPr>
            <a:xfrm>
              <a:off x="2521520" y="2613961"/>
              <a:ext cx="3186558" cy="1911935"/>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00"/>
                </a:buClr>
                <a:buSzPts val="1800"/>
                <a:buFont typeface="Tahoma"/>
                <a:buNone/>
              </a:pPr>
              <a:r>
                <a:rPr lang="en-US" sz="1800" b="1" i="0" u="none" strike="noStrike" cap="none">
                  <a:solidFill>
                    <a:srgbClr val="FFFF00"/>
                  </a:solidFill>
                  <a:latin typeface="Tahoma"/>
                  <a:ea typeface="Tahoma"/>
                  <a:cs typeface="Tahoma"/>
                  <a:sym typeface="Tahoma"/>
                </a:rPr>
                <a:t>Realtime, digital curbside management of ridesharing and freight loading zones </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1"/>
          <p:cNvSpPr txBox="1">
            <a:spLocks noGrp="1"/>
          </p:cNvSpPr>
          <p:nvPr>
            <p:ph type="title"/>
          </p:nvPr>
        </p:nvSpPr>
        <p:spPr>
          <a:xfrm>
            <a:off x="457200" y="381000"/>
            <a:ext cx="8229600" cy="762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r>
              <a:rPr lang="en-US" b="1">
                <a:latin typeface="Arial"/>
                <a:ea typeface="Arial"/>
                <a:cs typeface="Arial"/>
                <a:sym typeface="Arial"/>
              </a:rPr>
              <a:t> Key 4IR Technologies Suitable for ITS</a:t>
            </a:r>
            <a:endParaRPr/>
          </a:p>
        </p:txBody>
      </p:sp>
      <p:grpSp>
        <p:nvGrpSpPr>
          <p:cNvPr id="242" name="Google Shape;242;p11"/>
          <p:cNvGrpSpPr/>
          <p:nvPr/>
        </p:nvGrpSpPr>
        <p:grpSpPr>
          <a:xfrm>
            <a:off x="1847056" y="1828800"/>
            <a:ext cx="5449888" cy="3950804"/>
            <a:chOff x="0" y="0"/>
            <a:chExt cx="5449888" cy="3950804"/>
          </a:xfrm>
        </p:grpSpPr>
        <p:sp>
          <p:nvSpPr>
            <p:cNvPr id="243" name="Google Shape;243;p11"/>
            <p:cNvSpPr/>
            <p:nvPr/>
          </p:nvSpPr>
          <p:spPr>
            <a:xfrm>
              <a:off x="0" y="0"/>
              <a:ext cx="5449888" cy="1128663"/>
            </a:xfrm>
            <a:prstGeom prst="roundRect">
              <a:avLst>
                <a:gd name="adj" fmla="val 10000"/>
              </a:avLst>
            </a:prstGeom>
            <a:solidFill>
              <a:srgbClr val="CCCC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11"/>
            <p:cNvSpPr/>
            <p:nvPr/>
          </p:nvSpPr>
          <p:spPr>
            <a:xfrm>
              <a:off x="341420" y="254431"/>
              <a:ext cx="620765" cy="620765"/>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11"/>
            <p:cNvSpPr/>
            <p:nvPr/>
          </p:nvSpPr>
          <p:spPr>
            <a:xfrm>
              <a:off x="1303606" y="482"/>
              <a:ext cx="4146281" cy="112866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11"/>
            <p:cNvSpPr txBox="1"/>
            <p:nvPr/>
          </p:nvSpPr>
          <p:spPr>
            <a:xfrm>
              <a:off x="1303606" y="482"/>
              <a:ext cx="4146281" cy="1128663"/>
            </a:xfrm>
            <a:prstGeom prst="rect">
              <a:avLst/>
            </a:prstGeom>
            <a:noFill/>
            <a:ln>
              <a:noFill/>
            </a:ln>
          </p:spPr>
          <p:txBody>
            <a:bodyPr spcFirstLastPara="1" wrap="square" lIns="119450" tIns="119450" rIns="119450" bIns="119450" anchor="ctr" anchorCtr="0">
              <a:noAutofit/>
            </a:bodyPr>
            <a:lstStyle/>
            <a:p>
              <a:pPr marL="0" marR="0" lvl="0" indent="0" algn="l" rtl="0">
                <a:lnSpc>
                  <a:spcPct val="90000"/>
                </a:lnSpc>
                <a:spcBef>
                  <a:spcPts val="0"/>
                </a:spcBef>
                <a:spcAft>
                  <a:spcPts val="0"/>
                </a:spcAft>
                <a:buClr>
                  <a:schemeClr val="dk1"/>
                </a:buClr>
                <a:buSzPts val="3200"/>
                <a:buFont typeface="Tahoma"/>
                <a:buNone/>
              </a:pPr>
              <a:r>
                <a:rPr lang="en-US" sz="3200" b="0" i="0" u="none" strike="noStrike" cap="none">
                  <a:solidFill>
                    <a:schemeClr val="dk1"/>
                  </a:solidFill>
                  <a:latin typeface="Tahoma"/>
                  <a:ea typeface="Tahoma"/>
                  <a:cs typeface="Tahoma"/>
                  <a:sym typeface="Tahoma"/>
                </a:rPr>
                <a:t>Data</a:t>
              </a:r>
              <a:endParaRPr sz="2100" b="0" i="0" u="none" strike="noStrike" cap="none">
                <a:solidFill>
                  <a:schemeClr val="dk1"/>
                </a:solidFill>
                <a:latin typeface="Tahoma"/>
                <a:ea typeface="Tahoma"/>
                <a:cs typeface="Tahoma"/>
                <a:sym typeface="Tahoma"/>
              </a:endParaRPr>
            </a:p>
          </p:txBody>
        </p:sp>
        <p:sp>
          <p:nvSpPr>
            <p:cNvPr id="247" name="Google Shape;247;p11"/>
            <p:cNvSpPr/>
            <p:nvPr/>
          </p:nvSpPr>
          <p:spPr>
            <a:xfrm>
              <a:off x="0" y="1411312"/>
              <a:ext cx="5449888" cy="1128663"/>
            </a:xfrm>
            <a:prstGeom prst="roundRect">
              <a:avLst>
                <a:gd name="adj" fmla="val 10000"/>
              </a:avLst>
            </a:prstGeom>
            <a:solidFill>
              <a:srgbClr val="CCCC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11"/>
            <p:cNvSpPr/>
            <p:nvPr/>
          </p:nvSpPr>
          <p:spPr>
            <a:xfrm>
              <a:off x="341420" y="1665261"/>
              <a:ext cx="620765" cy="620765"/>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11"/>
            <p:cNvSpPr/>
            <p:nvPr/>
          </p:nvSpPr>
          <p:spPr>
            <a:xfrm>
              <a:off x="1303606" y="1411312"/>
              <a:ext cx="4146281" cy="112866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11"/>
            <p:cNvSpPr txBox="1"/>
            <p:nvPr/>
          </p:nvSpPr>
          <p:spPr>
            <a:xfrm>
              <a:off x="1303606" y="1411312"/>
              <a:ext cx="4146281" cy="1128663"/>
            </a:xfrm>
            <a:prstGeom prst="rect">
              <a:avLst/>
            </a:prstGeom>
            <a:noFill/>
            <a:ln>
              <a:noFill/>
            </a:ln>
          </p:spPr>
          <p:txBody>
            <a:bodyPr spcFirstLastPara="1" wrap="square" lIns="119450" tIns="119450" rIns="119450" bIns="119450" anchor="ctr" anchorCtr="0">
              <a:noAutofit/>
            </a:bodyPr>
            <a:lstStyle/>
            <a:p>
              <a:pPr marL="0" marR="0" lvl="0" indent="0" algn="l" rtl="0">
                <a:lnSpc>
                  <a:spcPct val="90000"/>
                </a:lnSpc>
                <a:spcBef>
                  <a:spcPts val="0"/>
                </a:spcBef>
                <a:spcAft>
                  <a:spcPts val="0"/>
                </a:spcAft>
                <a:buClr>
                  <a:schemeClr val="dk1"/>
                </a:buClr>
                <a:buSzPts val="3200"/>
                <a:buFont typeface="Tahoma"/>
                <a:buNone/>
              </a:pPr>
              <a:r>
                <a:rPr lang="en-US" sz="3200" b="0" i="0" u="none" strike="noStrike" cap="none">
                  <a:solidFill>
                    <a:schemeClr val="dk1"/>
                  </a:solidFill>
                  <a:latin typeface="Tahoma"/>
                  <a:ea typeface="Tahoma"/>
                  <a:cs typeface="Tahoma"/>
                  <a:sym typeface="Tahoma"/>
                </a:rPr>
                <a:t>Computing</a:t>
              </a:r>
              <a:endParaRPr sz="2100" b="0" i="0" u="none" strike="noStrike" cap="none">
                <a:solidFill>
                  <a:schemeClr val="dk1"/>
                </a:solidFill>
                <a:latin typeface="Tahoma"/>
                <a:ea typeface="Tahoma"/>
                <a:cs typeface="Tahoma"/>
                <a:sym typeface="Tahoma"/>
              </a:endParaRPr>
            </a:p>
          </p:txBody>
        </p:sp>
        <p:sp>
          <p:nvSpPr>
            <p:cNvPr id="251" name="Google Shape;251;p11"/>
            <p:cNvSpPr/>
            <p:nvPr/>
          </p:nvSpPr>
          <p:spPr>
            <a:xfrm>
              <a:off x="0" y="2822141"/>
              <a:ext cx="5449888" cy="1128663"/>
            </a:xfrm>
            <a:prstGeom prst="roundRect">
              <a:avLst>
                <a:gd name="adj" fmla="val 10000"/>
              </a:avLst>
            </a:prstGeom>
            <a:solidFill>
              <a:srgbClr val="CCCC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11"/>
            <p:cNvSpPr/>
            <p:nvPr/>
          </p:nvSpPr>
          <p:spPr>
            <a:xfrm>
              <a:off x="341420" y="3076091"/>
              <a:ext cx="620765" cy="620765"/>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11"/>
            <p:cNvSpPr/>
            <p:nvPr/>
          </p:nvSpPr>
          <p:spPr>
            <a:xfrm>
              <a:off x="1303606" y="2822141"/>
              <a:ext cx="4146281" cy="112866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11"/>
            <p:cNvSpPr txBox="1"/>
            <p:nvPr/>
          </p:nvSpPr>
          <p:spPr>
            <a:xfrm>
              <a:off x="1303606" y="2822141"/>
              <a:ext cx="4146281" cy="1128663"/>
            </a:xfrm>
            <a:prstGeom prst="rect">
              <a:avLst/>
            </a:prstGeom>
            <a:noFill/>
            <a:ln>
              <a:noFill/>
            </a:ln>
          </p:spPr>
          <p:txBody>
            <a:bodyPr spcFirstLastPara="1" wrap="square" lIns="119450" tIns="119450" rIns="119450" bIns="119450" anchor="ctr" anchorCtr="0">
              <a:noAutofit/>
            </a:bodyPr>
            <a:lstStyle/>
            <a:p>
              <a:pPr marL="0" marR="0" lvl="0" indent="0" algn="l" rtl="0">
                <a:lnSpc>
                  <a:spcPct val="90000"/>
                </a:lnSpc>
                <a:spcBef>
                  <a:spcPts val="0"/>
                </a:spcBef>
                <a:spcAft>
                  <a:spcPts val="0"/>
                </a:spcAft>
                <a:buClr>
                  <a:schemeClr val="dk1"/>
                </a:buClr>
                <a:buSzPts val="3200"/>
                <a:buFont typeface="Tahoma"/>
                <a:buNone/>
              </a:pPr>
              <a:r>
                <a:rPr lang="en-US" sz="3200" b="0" i="0" u="none" strike="noStrike" cap="none">
                  <a:solidFill>
                    <a:schemeClr val="dk1"/>
                  </a:solidFill>
                  <a:latin typeface="Tahoma"/>
                  <a:ea typeface="Tahoma"/>
                  <a:cs typeface="Tahoma"/>
                  <a:sym typeface="Tahoma"/>
                </a:rPr>
                <a:t>Telecommunications</a:t>
              </a:r>
              <a:endParaRPr sz="2100" b="0" i="0" u="none" strike="noStrike" cap="none">
                <a:solidFill>
                  <a:schemeClr val="dk1"/>
                </a:solidFill>
                <a:latin typeface="Tahoma"/>
                <a:ea typeface="Tahoma"/>
                <a:cs typeface="Tahoma"/>
                <a:sym typeface="Tahoma"/>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2"/>
          <p:cNvSpPr txBox="1">
            <a:spLocks noGrp="1"/>
          </p:cNvSpPr>
          <p:nvPr>
            <p:ph type="title"/>
          </p:nvPr>
        </p:nvSpPr>
        <p:spPr>
          <a:xfrm>
            <a:off x="457200" y="381000"/>
            <a:ext cx="82296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	</a:t>
            </a:r>
            <a:endParaRPr/>
          </a:p>
        </p:txBody>
      </p:sp>
      <p:pic>
        <p:nvPicPr>
          <p:cNvPr id="261" name="Google Shape;261;p12"/>
          <p:cNvPicPr preferRelativeResize="0"/>
          <p:nvPr/>
        </p:nvPicPr>
        <p:blipFill rotWithShape="1">
          <a:blip r:embed="rId3">
            <a:alphaModFix/>
          </a:blip>
          <a:srcRect/>
          <a:stretch/>
        </p:blipFill>
        <p:spPr>
          <a:xfrm>
            <a:off x="217714" y="228600"/>
            <a:ext cx="4381500" cy="1016000"/>
          </a:xfrm>
          <a:prstGeom prst="rect">
            <a:avLst/>
          </a:prstGeom>
          <a:noFill/>
          <a:ln>
            <a:noFill/>
          </a:ln>
        </p:spPr>
      </p:pic>
      <p:pic>
        <p:nvPicPr>
          <p:cNvPr id="262" name="Google Shape;262;p12" descr="Diagram&#10;&#10;Description automatically generated"/>
          <p:cNvPicPr preferRelativeResize="0"/>
          <p:nvPr/>
        </p:nvPicPr>
        <p:blipFill rotWithShape="1">
          <a:blip r:embed="rId4">
            <a:alphaModFix/>
          </a:blip>
          <a:srcRect/>
          <a:stretch/>
        </p:blipFill>
        <p:spPr>
          <a:xfrm>
            <a:off x="495300" y="2260600"/>
            <a:ext cx="8153400" cy="30480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3"/>
          <p:cNvSpPr txBox="1">
            <a:spLocks noGrp="1"/>
          </p:cNvSpPr>
          <p:nvPr>
            <p:ph type="title"/>
          </p:nvPr>
        </p:nvSpPr>
        <p:spPr>
          <a:xfrm>
            <a:off x="457200" y="381000"/>
            <a:ext cx="82296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Data	</a:t>
            </a:r>
            <a:endParaRPr/>
          </a:p>
        </p:txBody>
      </p:sp>
      <p:sp>
        <p:nvSpPr>
          <p:cNvPr id="268" name="Google Shape;268;p13"/>
          <p:cNvSpPr txBox="1">
            <a:spLocks noGrp="1"/>
          </p:cNvSpPr>
          <p:nvPr>
            <p:ph type="body" idx="1"/>
          </p:nvPr>
        </p:nvSpPr>
        <p:spPr>
          <a:xfrm>
            <a:off x="0" y="1371600"/>
            <a:ext cx="4381500" cy="4648200"/>
          </a:xfrm>
          <a:prstGeom prst="rect">
            <a:avLst/>
          </a:prstGeom>
          <a:noFill/>
          <a:ln>
            <a:noFill/>
          </a:ln>
        </p:spPr>
        <p:txBody>
          <a:bodyPr spcFirstLastPara="1" wrap="square" lIns="91425" tIns="45700" rIns="91425" bIns="45700" anchor="t" anchorCtr="0">
            <a:noAutofit/>
          </a:bodyPr>
          <a:lstStyle/>
          <a:p>
            <a:pPr marL="173736" lvl="0" indent="0" algn="l" rtl="0">
              <a:lnSpc>
                <a:spcPct val="100000"/>
              </a:lnSpc>
              <a:spcBef>
                <a:spcPts val="0"/>
              </a:spcBef>
              <a:spcAft>
                <a:spcPts val="0"/>
              </a:spcAft>
              <a:buClr>
                <a:schemeClr val="dk1"/>
              </a:buClr>
              <a:buSzPts val="2000"/>
              <a:buNone/>
            </a:pPr>
            <a:r>
              <a:rPr lang="en-US" sz="2000" b="1"/>
              <a:t>Challenges </a:t>
            </a:r>
            <a:endParaRPr/>
          </a:p>
          <a:p>
            <a:pPr marL="384048" lvl="0" indent="-210312" algn="l" rtl="0">
              <a:lnSpc>
                <a:spcPct val="100000"/>
              </a:lnSpc>
              <a:spcBef>
                <a:spcPts val="400"/>
              </a:spcBef>
              <a:spcAft>
                <a:spcPts val="0"/>
              </a:spcAft>
              <a:buClr>
                <a:schemeClr val="dk1"/>
              </a:buClr>
              <a:buSzPts val="2000"/>
              <a:buChar char="▪"/>
            </a:pPr>
            <a:r>
              <a:rPr lang="en-US" sz="2000" b="1"/>
              <a:t>A lot of data </a:t>
            </a:r>
            <a:r>
              <a:rPr lang="en-US" sz="2000"/>
              <a:t>to collect, process, analyze, store, and use</a:t>
            </a:r>
            <a:endParaRPr sz="2000" i="1"/>
          </a:p>
          <a:p>
            <a:pPr marL="384048" lvl="0" indent="-210312" algn="l" rtl="0">
              <a:lnSpc>
                <a:spcPct val="100000"/>
              </a:lnSpc>
              <a:spcBef>
                <a:spcPts val="400"/>
              </a:spcBef>
              <a:spcAft>
                <a:spcPts val="0"/>
              </a:spcAft>
              <a:buClr>
                <a:schemeClr val="dk1"/>
              </a:buClr>
              <a:buSzPts val="2000"/>
              <a:buChar char="▪"/>
            </a:pPr>
            <a:r>
              <a:rPr lang="en-US" sz="2000"/>
              <a:t>Ensuring </a:t>
            </a:r>
            <a:r>
              <a:rPr lang="en-US" sz="2000" b="1"/>
              <a:t>common definitions </a:t>
            </a:r>
            <a:r>
              <a:rPr lang="en-US" sz="2000"/>
              <a:t>of ITS data and use cases</a:t>
            </a:r>
            <a:endParaRPr sz="2000" i="1"/>
          </a:p>
          <a:p>
            <a:pPr marL="384048" lvl="0" indent="-210312" algn="l" rtl="0">
              <a:lnSpc>
                <a:spcPct val="100000"/>
              </a:lnSpc>
              <a:spcBef>
                <a:spcPts val="400"/>
              </a:spcBef>
              <a:spcAft>
                <a:spcPts val="0"/>
              </a:spcAft>
              <a:buClr>
                <a:schemeClr val="dk1"/>
              </a:buClr>
              <a:buSzPts val="2000"/>
              <a:buChar char="▪"/>
            </a:pPr>
            <a:r>
              <a:rPr lang="en-US" sz="2000"/>
              <a:t>Managing </a:t>
            </a:r>
            <a:r>
              <a:rPr lang="en-US" sz="2000" b="1"/>
              <a:t>cybersecurity risks</a:t>
            </a:r>
            <a:endParaRPr sz="2000" b="1" i="1"/>
          </a:p>
          <a:p>
            <a:pPr marL="594360" lvl="1" indent="-144272" algn="l" rtl="0">
              <a:lnSpc>
                <a:spcPct val="100000"/>
              </a:lnSpc>
              <a:spcBef>
                <a:spcPts val="320"/>
              </a:spcBef>
              <a:spcAft>
                <a:spcPts val="0"/>
              </a:spcAft>
              <a:buClr>
                <a:schemeClr val="dk1"/>
              </a:buClr>
              <a:buSzPts val="1040"/>
              <a:buNone/>
            </a:pPr>
            <a:endParaRPr b="1" u="sng"/>
          </a:p>
          <a:p>
            <a:pPr marL="594360" lvl="1" indent="-144272" algn="l" rtl="0">
              <a:lnSpc>
                <a:spcPct val="100000"/>
              </a:lnSpc>
              <a:spcBef>
                <a:spcPts val="320"/>
              </a:spcBef>
              <a:spcAft>
                <a:spcPts val="0"/>
              </a:spcAft>
              <a:buClr>
                <a:schemeClr val="dk1"/>
              </a:buClr>
              <a:buSzPts val="1040"/>
              <a:buNone/>
            </a:pPr>
            <a:endParaRPr b="1" u="sng"/>
          </a:p>
        </p:txBody>
      </p:sp>
      <p:pic>
        <p:nvPicPr>
          <p:cNvPr id="269" name="Google Shape;269;p13"/>
          <p:cNvPicPr preferRelativeResize="0"/>
          <p:nvPr/>
        </p:nvPicPr>
        <p:blipFill rotWithShape="1">
          <a:blip r:embed="rId3">
            <a:alphaModFix/>
          </a:blip>
          <a:srcRect/>
          <a:stretch/>
        </p:blipFill>
        <p:spPr>
          <a:xfrm>
            <a:off x="217714" y="228600"/>
            <a:ext cx="4381500" cy="1016000"/>
          </a:xfrm>
          <a:prstGeom prst="rect">
            <a:avLst/>
          </a:prstGeom>
          <a:noFill/>
          <a:ln>
            <a:noFill/>
          </a:ln>
        </p:spPr>
      </p:pic>
      <p:sp>
        <p:nvSpPr>
          <p:cNvPr id="270" name="Google Shape;270;p13"/>
          <p:cNvSpPr txBox="1"/>
          <p:nvPr/>
        </p:nvSpPr>
        <p:spPr>
          <a:xfrm>
            <a:off x="4381500" y="1371600"/>
            <a:ext cx="4381500" cy="4648200"/>
          </a:xfrm>
          <a:prstGeom prst="rect">
            <a:avLst/>
          </a:prstGeom>
          <a:noFill/>
          <a:ln>
            <a:noFill/>
          </a:ln>
        </p:spPr>
        <p:txBody>
          <a:bodyPr spcFirstLastPara="1" wrap="square" lIns="91425" tIns="45700" rIns="91425" bIns="45700" anchor="t" anchorCtr="0">
            <a:noAutofit/>
          </a:bodyPr>
          <a:lstStyle/>
          <a:p>
            <a:pPr marL="173736" marR="0" lvl="0" indent="0" algn="l" rtl="0">
              <a:lnSpc>
                <a:spcPct val="100000"/>
              </a:lnSpc>
              <a:spcBef>
                <a:spcPts val="0"/>
              </a:spcBef>
              <a:spcAft>
                <a:spcPts val="0"/>
              </a:spcAft>
              <a:buClr>
                <a:schemeClr val="dk1"/>
              </a:buClr>
              <a:buSzPts val="2000"/>
              <a:buFont typeface="Noto Sans Symbols"/>
              <a:buNone/>
            </a:pPr>
            <a:r>
              <a:rPr lang="en-US" sz="2000" b="1" i="0" u="none" strike="noStrike" cap="none">
                <a:solidFill>
                  <a:schemeClr val="dk1"/>
                </a:solidFill>
                <a:latin typeface="Arial"/>
                <a:ea typeface="Arial"/>
                <a:cs typeface="Arial"/>
                <a:sym typeface="Arial"/>
              </a:rPr>
              <a:t>Opportunities </a:t>
            </a:r>
            <a:endParaRPr sz="1400" b="0" i="0" u="none" strike="noStrike" cap="none">
              <a:solidFill>
                <a:srgbClr val="000000"/>
              </a:solidFill>
              <a:latin typeface="Arial"/>
              <a:ea typeface="Arial"/>
              <a:cs typeface="Arial"/>
              <a:sym typeface="Arial"/>
            </a:endParaRPr>
          </a:p>
          <a:p>
            <a:pPr marL="384048" marR="0" lvl="0" indent="-210312" algn="l" rtl="0">
              <a:lnSpc>
                <a:spcPct val="100000"/>
              </a:lnSpc>
              <a:spcBef>
                <a:spcPts val="400"/>
              </a:spcBef>
              <a:spcAft>
                <a:spcPts val="0"/>
              </a:spcAft>
              <a:buClr>
                <a:schemeClr val="dk1"/>
              </a:buClr>
              <a:buSzPts val="2000"/>
              <a:buFont typeface="Noto Sans Symbols"/>
              <a:buChar char="▪"/>
            </a:pPr>
            <a:r>
              <a:rPr lang="en-US" sz="2000" b="0" i="0" u="none" strike="noStrike" cap="none">
                <a:solidFill>
                  <a:schemeClr val="dk1"/>
                </a:solidFill>
                <a:latin typeface="Arial"/>
                <a:ea typeface="Arial"/>
                <a:cs typeface="Arial"/>
                <a:sym typeface="Arial"/>
              </a:rPr>
              <a:t>Updating the Manual of Uniform Traffic Control Devices</a:t>
            </a:r>
            <a:endParaRPr sz="1400" b="0" i="0" u="none" strike="noStrike" cap="none">
              <a:solidFill>
                <a:srgbClr val="000000"/>
              </a:solidFill>
              <a:latin typeface="Arial"/>
              <a:ea typeface="Arial"/>
              <a:cs typeface="Arial"/>
              <a:sym typeface="Arial"/>
            </a:endParaRPr>
          </a:p>
          <a:p>
            <a:pPr marL="384048" marR="0" lvl="0" indent="-210312" algn="l" rtl="0">
              <a:lnSpc>
                <a:spcPct val="100000"/>
              </a:lnSpc>
              <a:spcBef>
                <a:spcPts val="400"/>
              </a:spcBef>
              <a:spcAft>
                <a:spcPts val="0"/>
              </a:spcAft>
              <a:buClr>
                <a:schemeClr val="dk1"/>
              </a:buClr>
              <a:buSzPts val="2000"/>
              <a:buFont typeface="Noto Sans Symbols"/>
              <a:buChar char="▪"/>
            </a:pPr>
            <a:r>
              <a:rPr lang="en-US" sz="2000" b="0" i="0" u="none" strike="noStrike" cap="none">
                <a:solidFill>
                  <a:schemeClr val="dk1"/>
                </a:solidFill>
                <a:latin typeface="Arial"/>
                <a:ea typeface="Arial"/>
                <a:cs typeface="Arial"/>
                <a:sym typeface="Arial"/>
              </a:rPr>
              <a:t>Optimizing speed and accuracy of ITS data collection</a:t>
            </a:r>
            <a:endParaRPr sz="1400" b="0" i="0" u="none" strike="noStrike" cap="none">
              <a:solidFill>
                <a:srgbClr val="000000"/>
              </a:solidFill>
              <a:latin typeface="Arial"/>
              <a:ea typeface="Arial"/>
              <a:cs typeface="Arial"/>
              <a:sym typeface="Arial"/>
            </a:endParaRPr>
          </a:p>
          <a:p>
            <a:pPr marL="384048" marR="0" lvl="0" indent="-210312" algn="l" rtl="0">
              <a:lnSpc>
                <a:spcPct val="100000"/>
              </a:lnSpc>
              <a:spcBef>
                <a:spcPts val="400"/>
              </a:spcBef>
              <a:spcAft>
                <a:spcPts val="0"/>
              </a:spcAft>
              <a:buClr>
                <a:schemeClr val="dk1"/>
              </a:buClr>
              <a:buSzPts val="2000"/>
              <a:buFont typeface="Noto Sans Symbols"/>
              <a:buChar char="▪"/>
            </a:pPr>
            <a:r>
              <a:rPr lang="en-US" sz="2000" b="0" i="0" u="none" strike="noStrike" cap="none">
                <a:solidFill>
                  <a:schemeClr val="dk1"/>
                </a:solidFill>
                <a:latin typeface="Arial"/>
                <a:ea typeface="Arial"/>
                <a:cs typeface="Arial"/>
                <a:sym typeface="Arial"/>
              </a:rPr>
              <a:t>Collaborative partnerships in data access</a:t>
            </a:r>
            <a:endParaRPr sz="1400" b="0" i="0" u="none" strike="noStrike" cap="none">
              <a:solidFill>
                <a:srgbClr val="000000"/>
              </a:solidFill>
              <a:latin typeface="Arial"/>
              <a:ea typeface="Arial"/>
              <a:cs typeface="Arial"/>
              <a:sym typeface="Arial"/>
            </a:endParaRPr>
          </a:p>
          <a:p>
            <a:pPr marL="384048" marR="0" lvl="0" indent="-210312" algn="l" rtl="0">
              <a:lnSpc>
                <a:spcPct val="100000"/>
              </a:lnSpc>
              <a:spcBef>
                <a:spcPts val="400"/>
              </a:spcBef>
              <a:spcAft>
                <a:spcPts val="0"/>
              </a:spcAft>
              <a:buClr>
                <a:schemeClr val="dk1"/>
              </a:buClr>
              <a:buSzPts val="2000"/>
              <a:buFont typeface="Noto Sans Symbols"/>
              <a:buChar char="▪"/>
            </a:pPr>
            <a:r>
              <a:rPr lang="en-US" sz="2000" b="0" i="0" u="none" strike="noStrike" cap="none">
                <a:solidFill>
                  <a:schemeClr val="dk1"/>
                </a:solidFill>
                <a:latin typeface="Arial"/>
                <a:ea typeface="Arial"/>
                <a:cs typeface="Arial"/>
                <a:sym typeface="Arial"/>
              </a:rPr>
              <a:t>Common data architecture, storage, and sharing</a:t>
            </a:r>
            <a:endParaRPr sz="1400" b="0" i="0" u="none" strike="noStrike" cap="none">
              <a:solidFill>
                <a:srgbClr val="000000"/>
              </a:solidFill>
              <a:latin typeface="Arial"/>
              <a:ea typeface="Arial"/>
              <a:cs typeface="Arial"/>
              <a:sym typeface="Arial"/>
            </a:endParaRPr>
          </a:p>
          <a:p>
            <a:pPr marL="384048" marR="0" lvl="0" indent="-210312" algn="l" rtl="0">
              <a:lnSpc>
                <a:spcPct val="100000"/>
              </a:lnSpc>
              <a:spcBef>
                <a:spcPts val="400"/>
              </a:spcBef>
              <a:spcAft>
                <a:spcPts val="0"/>
              </a:spcAft>
              <a:buClr>
                <a:schemeClr val="dk1"/>
              </a:buClr>
              <a:buSzPts val="2000"/>
              <a:buFont typeface="Noto Sans Symbols"/>
              <a:buChar char="▪"/>
            </a:pPr>
            <a:r>
              <a:rPr lang="en-US" sz="2000" b="0" i="0" u="none" strike="noStrike" cap="none">
                <a:solidFill>
                  <a:schemeClr val="dk1"/>
                </a:solidFill>
                <a:latin typeface="Arial"/>
                <a:ea typeface="Arial"/>
                <a:cs typeface="Arial"/>
                <a:sym typeface="Arial"/>
              </a:rPr>
              <a:t>Development of U.S. DOT Security Architecture </a:t>
            </a:r>
            <a:endParaRPr sz="1400" b="0" i="0" u="none" strike="noStrike" cap="none">
              <a:solidFill>
                <a:srgbClr val="000000"/>
              </a:solidFill>
              <a:latin typeface="Arial"/>
              <a:ea typeface="Arial"/>
              <a:cs typeface="Arial"/>
              <a:sym typeface="Arial"/>
            </a:endParaRPr>
          </a:p>
          <a:p>
            <a:pPr marL="594360" marR="0" lvl="1" indent="-144272" algn="l" rtl="0">
              <a:lnSpc>
                <a:spcPct val="100000"/>
              </a:lnSpc>
              <a:spcBef>
                <a:spcPts val="320"/>
              </a:spcBef>
              <a:spcAft>
                <a:spcPts val="0"/>
              </a:spcAft>
              <a:buClr>
                <a:schemeClr val="dk1"/>
              </a:buClr>
              <a:buSzPts val="1040"/>
              <a:buFont typeface="Arimo"/>
              <a:buNone/>
            </a:pPr>
            <a:endParaRPr sz="1600" b="1" i="0" u="sng" strike="noStrike" cap="none">
              <a:solidFill>
                <a:schemeClr val="dk1"/>
              </a:solidFill>
              <a:latin typeface="Arial"/>
              <a:ea typeface="Arial"/>
              <a:cs typeface="Arial"/>
              <a:sym typeface="Arial"/>
            </a:endParaRPr>
          </a:p>
          <a:p>
            <a:pPr marL="594360" marR="0" lvl="1" indent="-144272" algn="l" rtl="0">
              <a:lnSpc>
                <a:spcPct val="100000"/>
              </a:lnSpc>
              <a:spcBef>
                <a:spcPts val="320"/>
              </a:spcBef>
              <a:spcAft>
                <a:spcPts val="0"/>
              </a:spcAft>
              <a:buClr>
                <a:schemeClr val="dk1"/>
              </a:buClr>
              <a:buSzPts val="1040"/>
              <a:buFont typeface="Arimo"/>
              <a:buNone/>
            </a:pPr>
            <a:endParaRPr sz="1600" b="1" i="0" u="sng" strike="noStrike" cap="none">
              <a:solidFill>
                <a:schemeClr val="dk1"/>
              </a:solidFill>
              <a:latin typeface="Arial"/>
              <a:ea typeface="Arial"/>
              <a:cs typeface="Arial"/>
              <a:sym typeface="Arial"/>
            </a:endParaRPr>
          </a:p>
        </p:txBody>
      </p:sp>
      <p:pic>
        <p:nvPicPr>
          <p:cNvPr id="271" name="Google Shape;271;p13" descr="Illuminated server room panel"/>
          <p:cNvPicPr preferRelativeResize="0"/>
          <p:nvPr/>
        </p:nvPicPr>
        <p:blipFill rotWithShape="1">
          <a:blip r:embed="rId4">
            <a:alphaModFix/>
          </a:blip>
          <a:srcRect/>
          <a:stretch/>
        </p:blipFill>
        <p:spPr>
          <a:xfrm>
            <a:off x="342900" y="3471340"/>
            <a:ext cx="4038600" cy="26916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14"/>
          <p:cNvPicPr preferRelativeResize="0"/>
          <p:nvPr/>
        </p:nvPicPr>
        <p:blipFill rotWithShape="1">
          <a:blip r:embed="rId3">
            <a:alphaModFix/>
          </a:blip>
          <a:srcRect/>
          <a:stretch/>
        </p:blipFill>
        <p:spPr>
          <a:xfrm>
            <a:off x="190500" y="254000"/>
            <a:ext cx="4381500" cy="1016000"/>
          </a:xfrm>
          <a:prstGeom prst="rect">
            <a:avLst/>
          </a:prstGeom>
          <a:noFill/>
          <a:ln>
            <a:noFill/>
          </a:ln>
        </p:spPr>
      </p:pic>
      <p:sp>
        <p:nvSpPr>
          <p:cNvPr id="278" name="Google Shape;278;p14"/>
          <p:cNvSpPr txBox="1">
            <a:spLocks noGrp="1"/>
          </p:cNvSpPr>
          <p:nvPr>
            <p:ph type="body" idx="1"/>
          </p:nvPr>
        </p:nvSpPr>
        <p:spPr>
          <a:xfrm>
            <a:off x="0" y="1371600"/>
            <a:ext cx="4381500" cy="4648200"/>
          </a:xfrm>
          <a:prstGeom prst="rect">
            <a:avLst/>
          </a:prstGeom>
          <a:noFill/>
          <a:ln>
            <a:noFill/>
          </a:ln>
        </p:spPr>
        <p:txBody>
          <a:bodyPr spcFirstLastPara="1" wrap="square" lIns="91425" tIns="45700" rIns="91425" bIns="45700" anchor="t" anchorCtr="0">
            <a:noAutofit/>
          </a:bodyPr>
          <a:lstStyle/>
          <a:p>
            <a:pPr marL="173736" lvl="0" indent="0" algn="l" rtl="0">
              <a:lnSpc>
                <a:spcPct val="100000"/>
              </a:lnSpc>
              <a:spcBef>
                <a:spcPts val="0"/>
              </a:spcBef>
              <a:spcAft>
                <a:spcPts val="0"/>
              </a:spcAft>
              <a:buClr>
                <a:schemeClr val="dk1"/>
              </a:buClr>
              <a:buSzPts val="2000"/>
              <a:buNone/>
            </a:pPr>
            <a:r>
              <a:rPr lang="en-US" sz="2000" b="1"/>
              <a:t>Challenges </a:t>
            </a:r>
            <a:endParaRPr/>
          </a:p>
          <a:p>
            <a:pPr marL="594360" lvl="1" indent="-210312" algn="l" rtl="0">
              <a:lnSpc>
                <a:spcPct val="100000"/>
              </a:lnSpc>
              <a:spcBef>
                <a:spcPts val="360"/>
              </a:spcBef>
              <a:spcAft>
                <a:spcPts val="0"/>
              </a:spcAft>
              <a:buClr>
                <a:schemeClr val="dk1"/>
              </a:buClr>
              <a:buSzPts val="1170"/>
              <a:buChar char="□"/>
            </a:pPr>
            <a:r>
              <a:rPr lang="en-US" sz="1800"/>
              <a:t>Handling Big Data</a:t>
            </a:r>
            <a:endParaRPr/>
          </a:p>
          <a:p>
            <a:pPr marL="822960" lvl="2" indent="-210312" algn="l" rtl="0">
              <a:lnSpc>
                <a:spcPct val="100000"/>
              </a:lnSpc>
              <a:spcBef>
                <a:spcPts val="360"/>
              </a:spcBef>
              <a:spcAft>
                <a:spcPts val="0"/>
              </a:spcAft>
              <a:buClr>
                <a:schemeClr val="dk1"/>
              </a:buClr>
              <a:buSzPts val="1800"/>
              <a:buChar char="▪"/>
            </a:pPr>
            <a:r>
              <a:rPr lang="en-US" sz="1800"/>
              <a:t>Cloud and edge computing architectures</a:t>
            </a:r>
            <a:endParaRPr/>
          </a:p>
          <a:p>
            <a:pPr marL="822960" lvl="2" indent="-210312" algn="l" rtl="0">
              <a:lnSpc>
                <a:spcPct val="100000"/>
              </a:lnSpc>
              <a:spcBef>
                <a:spcPts val="360"/>
              </a:spcBef>
              <a:spcAft>
                <a:spcPts val="0"/>
              </a:spcAft>
              <a:buClr>
                <a:schemeClr val="dk1"/>
              </a:buClr>
              <a:buSzPts val="1800"/>
              <a:buChar char="▪"/>
            </a:pPr>
            <a:r>
              <a:rPr lang="en-US" sz="1800"/>
              <a:t>Cybersecurity risks</a:t>
            </a:r>
            <a:endParaRPr/>
          </a:p>
          <a:p>
            <a:pPr marL="822960" lvl="2" indent="-210312" algn="l" rtl="0">
              <a:lnSpc>
                <a:spcPct val="100000"/>
              </a:lnSpc>
              <a:spcBef>
                <a:spcPts val="360"/>
              </a:spcBef>
              <a:spcAft>
                <a:spcPts val="0"/>
              </a:spcAft>
              <a:buClr>
                <a:schemeClr val="dk1"/>
              </a:buClr>
              <a:buSzPts val="1800"/>
              <a:buChar char="▪"/>
            </a:pPr>
            <a:r>
              <a:rPr lang="en-US" sz="1800"/>
              <a:t>Latency effects</a:t>
            </a:r>
            <a:endParaRPr/>
          </a:p>
          <a:p>
            <a:pPr marL="594360" lvl="1" indent="-144272" algn="l" rtl="0">
              <a:lnSpc>
                <a:spcPct val="100000"/>
              </a:lnSpc>
              <a:spcBef>
                <a:spcPts val="320"/>
              </a:spcBef>
              <a:spcAft>
                <a:spcPts val="0"/>
              </a:spcAft>
              <a:buClr>
                <a:schemeClr val="dk1"/>
              </a:buClr>
              <a:buSzPts val="1040"/>
              <a:buNone/>
            </a:pPr>
            <a:endParaRPr b="1" u="sng"/>
          </a:p>
          <a:p>
            <a:pPr marL="594360" lvl="1" indent="-144272" algn="l" rtl="0">
              <a:lnSpc>
                <a:spcPct val="100000"/>
              </a:lnSpc>
              <a:spcBef>
                <a:spcPts val="320"/>
              </a:spcBef>
              <a:spcAft>
                <a:spcPts val="0"/>
              </a:spcAft>
              <a:buClr>
                <a:schemeClr val="dk1"/>
              </a:buClr>
              <a:buSzPts val="1040"/>
              <a:buNone/>
            </a:pPr>
            <a:endParaRPr b="1" u="sng"/>
          </a:p>
        </p:txBody>
      </p:sp>
      <p:sp>
        <p:nvSpPr>
          <p:cNvPr id="279" name="Google Shape;279;p14"/>
          <p:cNvSpPr txBox="1"/>
          <p:nvPr/>
        </p:nvSpPr>
        <p:spPr>
          <a:xfrm>
            <a:off x="4381500" y="1371600"/>
            <a:ext cx="4381500" cy="4648200"/>
          </a:xfrm>
          <a:prstGeom prst="rect">
            <a:avLst/>
          </a:prstGeom>
          <a:noFill/>
          <a:ln>
            <a:noFill/>
          </a:ln>
        </p:spPr>
        <p:txBody>
          <a:bodyPr spcFirstLastPara="1" wrap="square" lIns="91425" tIns="45700" rIns="91425" bIns="45700" anchor="t" anchorCtr="0">
            <a:noAutofit/>
          </a:bodyPr>
          <a:lstStyle/>
          <a:p>
            <a:pPr marL="173736" marR="0" lvl="0" indent="0" algn="l" rtl="0">
              <a:lnSpc>
                <a:spcPct val="100000"/>
              </a:lnSpc>
              <a:spcBef>
                <a:spcPts val="0"/>
              </a:spcBef>
              <a:spcAft>
                <a:spcPts val="0"/>
              </a:spcAft>
              <a:buClr>
                <a:schemeClr val="dk1"/>
              </a:buClr>
              <a:buSzPts val="2000"/>
              <a:buFont typeface="Noto Sans Symbols"/>
              <a:buNone/>
            </a:pPr>
            <a:r>
              <a:rPr lang="en-US" sz="2000" b="1" i="0" u="none" strike="noStrike" cap="none">
                <a:solidFill>
                  <a:schemeClr val="dk1"/>
                </a:solidFill>
                <a:latin typeface="Arial"/>
                <a:ea typeface="Arial"/>
                <a:cs typeface="Arial"/>
                <a:sym typeface="Arial"/>
              </a:rPr>
              <a:t>Opportunities </a:t>
            </a:r>
            <a:endParaRPr sz="1400" b="0" i="0" u="none" strike="noStrike" cap="none">
              <a:solidFill>
                <a:srgbClr val="000000"/>
              </a:solidFill>
              <a:latin typeface="Arial"/>
              <a:ea typeface="Arial"/>
              <a:cs typeface="Arial"/>
              <a:sym typeface="Arial"/>
            </a:endParaRPr>
          </a:p>
          <a:p>
            <a:pPr marL="594360" marR="0" lvl="1" indent="-210312" algn="l" rtl="0">
              <a:lnSpc>
                <a:spcPct val="100000"/>
              </a:lnSpc>
              <a:spcBef>
                <a:spcPts val="360"/>
              </a:spcBef>
              <a:spcAft>
                <a:spcPts val="0"/>
              </a:spcAft>
              <a:buClr>
                <a:schemeClr val="dk1"/>
              </a:buClr>
              <a:buSzPts val="1170"/>
              <a:buFont typeface="Arimo"/>
              <a:buChar char="□"/>
            </a:pPr>
            <a:r>
              <a:rPr lang="en-US" sz="1800" b="0" i="0" u="none" strike="noStrike" cap="none">
                <a:solidFill>
                  <a:schemeClr val="dk1"/>
                </a:solidFill>
                <a:latin typeface="Arial"/>
                <a:ea typeface="Arial"/>
                <a:cs typeface="Arial"/>
                <a:sym typeface="Arial"/>
              </a:rPr>
              <a:t>Increased CPU processing speeds</a:t>
            </a:r>
            <a:endParaRPr sz="1400" b="0" i="0" u="none" strike="noStrike" cap="none">
              <a:solidFill>
                <a:srgbClr val="000000"/>
              </a:solidFill>
              <a:latin typeface="Arial"/>
              <a:ea typeface="Arial"/>
              <a:cs typeface="Arial"/>
              <a:sym typeface="Arial"/>
            </a:endParaRPr>
          </a:p>
          <a:p>
            <a:pPr marL="594360" marR="0" lvl="1" indent="-210312" algn="l" rtl="0">
              <a:lnSpc>
                <a:spcPct val="100000"/>
              </a:lnSpc>
              <a:spcBef>
                <a:spcPts val="360"/>
              </a:spcBef>
              <a:spcAft>
                <a:spcPts val="0"/>
              </a:spcAft>
              <a:buClr>
                <a:schemeClr val="dk1"/>
              </a:buClr>
              <a:buSzPts val="1170"/>
              <a:buFont typeface="Arimo"/>
              <a:buChar char="□"/>
            </a:pPr>
            <a:r>
              <a:rPr lang="en-US" sz="1800" b="0" i="0" u="none" strike="noStrike" cap="none">
                <a:solidFill>
                  <a:schemeClr val="dk1"/>
                </a:solidFill>
                <a:latin typeface="Arial"/>
                <a:ea typeface="Arial"/>
                <a:cs typeface="Arial"/>
                <a:sym typeface="Arial"/>
              </a:rPr>
              <a:t>Common IoT protocols and addressing schemes</a:t>
            </a:r>
            <a:endParaRPr sz="1400" b="0" i="0" u="none" strike="noStrike" cap="none">
              <a:solidFill>
                <a:srgbClr val="000000"/>
              </a:solidFill>
              <a:latin typeface="Arial"/>
              <a:ea typeface="Arial"/>
              <a:cs typeface="Arial"/>
              <a:sym typeface="Arial"/>
            </a:endParaRPr>
          </a:p>
          <a:p>
            <a:pPr marL="594360" marR="0" lvl="1" indent="-210312" algn="l" rtl="0">
              <a:lnSpc>
                <a:spcPct val="100000"/>
              </a:lnSpc>
              <a:spcBef>
                <a:spcPts val="360"/>
              </a:spcBef>
              <a:spcAft>
                <a:spcPts val="0"/>
              </a:spcAft>
              <a:buClr>
                <a:schemeClr val="dk1"/>
              </a:buClr>
              <a:buSzPts val="1170"/>
              <a:buFont typeface="Arimo"/>
              <a:buChar char="□"/>
            </a:pPr>
            <a:r>
              <a:rPr lang="en-US" sz="1800" b="0" i="0" u="none" strike="noStrike" cap="none">
                <a:solidFill>
                  <a:schemeClr val="dk1"/>
                </a:solidFill>
                <a:latin typeface="Arial"/>
                <a:ea typeface="Arial"/>
                <a:cs typeface="Arial"/>
                <a:sym typeface="Arial"/>
              </a:rPr>
              <a:t>Efficient handling of big data with new advances in computation and data storage methods </a:t>
            </a:r>
            <a:endParaRPr sz="1400" b="0" i="0" u="none" strike="noStrike" cap="none">
              <a:solidFill>
                <a:srgbClr val="000000"/>
              </a:solidFill>
              <a:latin typeface="Arial"/>
              <a:ea typeface="Arial"/>
              <a:cs typeface="Arial"/>
              <a:sym typeface="Arial"/>
            </a:endParaRPr>
          </a:p>
          <a:p>
            <a:pPr marL="594360" marR="0" lvl="1" indent="-210312" algn="l" rtl="0">
              <a:lnSpc>
                <a:spcPct val="100000"/>
              </a:lnSpc>
              <a:spcBef>
                <a:spcPts val="360"/>
              </a:spcBef>
              <a:spcAft>
                <a:spcPts val="0"/>
              </a:spcAft>
              <a:buClr>
                <a:schemeClr val="dk1"/>
              </a:buClr>
              <a:buSzPts val="1170"/>
              <a:buFont typeface="Arimo"/>
              <a:buChar char="□"/>
            </a:pPr>
            <a:r>
              <a:rPr lang="en-US" sz="1800" b="0" i="0" u="none" strike="noStrike" cap="none">
                <a:solidFill>
                  <a:schemeClr val="dk1"/>
                </a:solidFill>
                <a:latin typeface="Arial"/>
                <a:ea typeface="Arial"/>
                <a:cs typeface="Arial"/>
                <a:sym typeface="Arial"/>
              </a:rPr>
              <a:t>Emergence of Machine Learning Technologies</a:t>
            </a:r>
            <a:endParaRPr sz="1400" b="0" i="0" u="none" strike="noStrike" cap="none">
              <a:solidFill>
                <a:srgbClr val="000000"/>
              </a:solidFill>
              <a:latin typeface="Arial"/>
              <a:ea typeface="Arial"/>
              <a:cs typeface="Arial"/>
              <a:sym typeface="Arial"/>
            </a:endParaRPr>
          </a:p>
          <a:p>
            <a:pPr marL="822960" marR="0" lvl="2" indent="-210312" algn="l" rtl="0">
              <a:lnSpc>
                <a:spcPct val="100000"/>
              </a:lnSpc>
              <a:spcBef>
                <a:spcPts val="360"/>
              </a:spcBef>
              <a:spcAft>
                <a:spcPts val="0"/>
              </a:spcAft>
              <a:buClr>
                <a:schemeClr val="dk1"/>
              </a:buClr>
              <a:buSzPts val="1800"/>
              <a:buFont typeface="Arial"/>
              <a:buChar char="▪"/>
            </a:pPr>
            <a:r>
              <a:rPr lang="en-US" sz="1800" b="0" i="1" u="none" strike="noStrike" cap="none">
                <a:solidFill>
                  <a:schemeClr val="dk1"/>
                </a:solidFill>
                <a:latin typeface="Arial"/>
                <a:ea typeface="Arial"/>
                <a:cs typeface="Arial"/>
                <a:sym typeface="Arial"/>
              </a:rPr>
              <a:t>Augmented Reality </a:t>
            </a:r>
            <a:endParaRPr sz="1800" b="0" i="0" u="none" strike="noStrike" cap="none">
              <a:solidFill>
                <a:schemeClr val="dk1"/>
              </a:solidFill>
              <a:latin typeface="Arial"/>
              <a:ea typeface="Arial"/>
              <a:cs typeface="Arial"/>
              <a:sym typeface="Arial"/>
            </a:endParaRPr>
          </a:p>
          <a:p>
            <a:pPr marL="822960" marR="0" lvl="2" indent="-210312" algn="l" rtl="0">
              <a:lnSpc>
                <a:spcPct val="100000"/>
              </a:lnSpc>
              <a:spcBef>
                <a:spcPts val="360"/>
              </a:spcBef>
              <a:spcAft>
                <a:spcPts val="0"/>
              </a:spcAft>
              <a:buClr>
                <a:schemeClr val="dk1"/>
              </a:buClr>
              <a:buSzPts val="1800"/>
              <a:buFont typeface="Arial"/>
              <a:buChar char="▪"/>
            </a:pPr>
            <a:r>
              <a:rPr lang="en-US" sz="1800" b="0" i="1" u="none" strike="noStrike" cap="none">
                <a:solidFill>
                  <a:schemeClr val="dk1"/>
                </a:solidFill>
                <a:latin typeface="Arial"/>
                <a:ea typeface="Arial"/>
                <a:cs typeface="Arial"/>
                <a:sym typeface="Arial"/>
              </a:rPr>
              <a:t>Virtual Reality </a:t>
            </a:r>
            <a:endParaRPr sz="1800" b="0" i="0" u="none" strike="noStrike" cap="none">
              <a:solidFill>
                <a:schemeClr val="dk1"/>
              </a:solidFill>
              <a:latin typeface="Arial"/>
              <a:ea typeface="Arial"/>
              <a:cs typeface="Arial"/>
              <a:sym typeface="Arial"/>
            </a:endParaRPr>
          </a:p>
          <a:p>
            <a:pPr marL="822960" marR="0" lvl="2" indent="-210312" algn="l" rtl="0">
              <a:lnSpc>
                <a:spcPct val="100000"/>
              </a:lnSpc>
              <a:spcBef>
                <a:spcPts val="360"/>
              </a:spcBef>
              <a:spcAft>
                <a:spcPts val="0"/>
              </a:spcAft>
              <a:buClr>
                <a:schemeClr val="dk1"/>
              </a:buClr>
              <a:buSzPts val="1800"/>
              <a:buFont typeface="Arial"/>
              <a:buChar char="▪"/>
            </a:pPr>
            <a:r>
              <a:rPr lang="en-US" sz="1800" b="0" i="1" u="none" strike="noStrike" cap="none">
                <a:solidFill>
                  <a:schemeClr val="dk1"/>
                </a:solidFill>
                <a:latin typeface="Arial"/>
                <a:ea typeface="Arial"/>
                <a:cs typeface="Arial"/>
                <a:sym typeface="Arial"/>
              </a:rPr>
              <a:t>AI Technologies</a:t>
            </a:r>
            <a:endParaRPr sz="2400" b="0" i="0" u="none" strike="noStrike" cap="none">
              <a:solidFill>
                <a:schemeClr val="dk1"/>
              </a:solidFill>
              <a:latin typeface="Arial"/>
              <a:ea typeface="Arial"/>
              <a:cs typeface="Arial"/>
              <a:sym typeface="Arial"/>
            </a:endParaRPr>
          </a:p>
          <a:p>
            <a:pPr marL="594360" marR="0" lvl="1" indent="-144272" algn="l" rtl="0">
              <a:lnSpc>
                <a:spcPct val="100000"/>
              </a:lnSpc>
              <a:spcBef>
                <a:spcPts val="320"/>
              </a:spcBef>
              <a:spcAft>
                <a:spcPts val="0"/>
              </a:spcAft>
              <a:buClr>
                <a:schemeClr val="dk1"/>
              </a:buClr>
              <a:buSzPts val="1040"/>
              <a:buFont typeface="Arimo"/>
              <a:buNone/>
            </a:pPr>
            <a:endParaRPr sz="1600" b="1" i="0" u="sng" strike="noStrike" cap="none">
              <a:solidFill>
                <a:schemeClr val="dk1"/>
              </a:solidFill>
              <a:latin typeface="Arial"/>
              <a:ea typeface="Arial"/>
              <a:cs typeface="Arial"/>
              <a:sym typeface="Arial"/>
            </a:endParaRPr>
          </a:p>
          <a:p>
            <a:pPr marL="594360" marR="0" lvl="1" indent="-144272" algn="l" rtl="0">
              <a:lnSpc>
                <a:spcPct val="100000"/>
              </a:lnSpc>
              <a:spcBef>
                <a:spcPts val="320"/>
              </a:spcBef>
              <a:spcAft>
                <a:spcPts val="0"/>
              </a:spcAft>
              <a:buClr>
                <a:schemeClr val="dk1"/>
              </a:buClr>
              <a:buSzPts val="1040"/>
              <a:buFont typeface="Arimo"/>
              <a:buNone/>
            </a:pPr>
            <a:endParaRPr sz="1600" b="1" i="0" u="sng" strike="noStrike" cap="none">
              <a:solidFill>
                <a:schemeClr val="dk1"/>
              </a:solidFill>
              <a:latin typeface="Arial"/>
              <a:ea typeface="Arial"/>
              <a:cs typeface="Arial"/>
              <a:sym typeface="Arial"/>
            </a:endParaRPr>
          </a:p>
        </p:txBody>
      </p:sp>
      <p:pic>
        <p:nvPicPr>
          <p:cNvPr id="280" name="Google Shape;280;p14" descr="Abstract background of data"/>
          <p:cNvPicPr preferRelativeResize="0"/>
          <p:nvPr/>
        </p:nvPicPr>
        <p:blipFill rotWithShape="1">
          <a:blip r:embed="rId4">
            <a:alphaModFix/>
          </a:blip>
          <a:srcRect/>
          <a:stretch/>
        </p:blipFill>
        <p:spPr>
          <a:xfrm>
            <a:off x="207989" y="3600450"/>
            <a:ext cx="4301067" cy="24193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5"/>
          <p:cNvSpPr txBox="1">
            <a:spLocks noGrp="1"/>
          </p:cNvSpPr>
          <p:nvPr>
            <p:ph type="body" idx="1"/>
          </p:nvPr>
        </p:nvSpPr>
        <p:spPr>
          <a:xfrm>
            <a:off x="0" y="1371600"/>
            <a:ext cx="4381500" cy="4648200"/>
          </a:xfrm>
          <a:prstGeom prst="rect">
            <a:avLst/>
          </a:prstGeom>
          <a:noFill/>
          <a:ln>
            <a:noFill/>
          </a:ln>
        </p:spPr>
        <p:txBody>
          <a:bodyPr spcFirstLastPara="1" wrap="square" lIns="91425" tIns="45700" rIns="91425" bIns="45700" anchor="t" anchorCtr="0">
            <a:noAutofit/>
          </a:bodyPr>
          <a:lstStyle/>
          <a:p>
            <a:pPr marL="173736" lvl="0" indent="0" algn="l" rtl="0">
              <a:lnSpc>
                <a:spcPct val="100000"/>
              </a:lnSpc>
              <a:spcBef>
                <a:spcPts val="0"/>
              </a:spcBef>
              <a:spcAft>
                <a:spcPts val="0"/>
              </a:spcAft>
              <a:buClr>
                <a:schemeClr val="dk1"/>
              </a:buClr>
              <a:buSzPts val="2000"/>
              <a:buNone/>
            </a:pPr>
            <a:r>
              <a:rPr lang="en-US" sz="2000" b="1"/>
              <a:t>Challenges </a:t>
            </a:r>
            <a:endParaRPr/>
          </a:p>
          <a:p>
            <a:pPr marL="594360" lvl="1" indent="-210312" algn="l" rtl="0">
              <a:lnSpc>
                <a:spcPct val="100000"/>
              </a:lnSpc>
              <a:spcBef>
                <a:spcPts val="400"/>
              </a:spcBef>
              <a:spcAft>
                <a:spcPts val="0"/>
              </a:spcAft>
              <a:buClr>
                <a:schemeClr val="dk1"/>
              </a:buClr>
              <a:buSzPts val="1300"/>
              <a:buChar char="□"/>
            </a:pPr>
            <a:r>
              <a:rPr lang="en-US" sz="2000"/>
              <a:t>DSRC and C-V2X policy uncertainties related to frequency spectrum allocations</a:t>
            </a:r>
            <a:endParaRPr/>
          </a:p>
          <a:p>
            <a:pPr marL="594360" lvl="1" indent="-210312" algn="l" rtl="0">
              <a:lnSpc>
                <a:spcPct val="100000"/>
              </a:lnSpc>
              <a:spcBef>
                <a:spcPts val="400"/>
              </a:spcBef>
              <a:spcAft>
                <a:spcPts val="0"/>
              </a:spcAft>
              <a:buClr>
                <a:schemeClr val="dk1"/>
              </a:buClr>
              <a:buSzPts val="1300"/>
              <a:buChar char="□"/>
            </a:pPr>
            <a:r>
              <a:rPr lang="en-US" sz="2000"/>
              <a:t>Cost and health risk uncertainties of building new 5G networks and base stations</a:t>
            </a:r>
            <a:endParaRPr sz="2000" b="1" u="sng"/>
          </a:p>
          <a:p>
            <a:pPr marL="594360" lvl="1" indent="-144272" algn="l" rtl="0">
              <a:lnSpc>
                <a:spcPct val="100000"/>
              </a:lnSpc>
              <a:spcBef>
                <a:spcPts val="320"/>
              </a:spcBef>
              <a:spcAft>
                <a:spcPts val="0"/>
              </a:spcAft>
              <a:buClr>
                <a:schemeClr val="dk1"/>
              </a:buClr>
              <a:buSzPts val="1040"/>
              <a:buNone/>
            </a:pPr>
            <a:endParaRPr b="1" u="sng"/>
          </a:p>
        </p:txBody>
      </p:sp>
      <p:sp>
        <p:nvSpPr>
          <p:cNvPr id="286" name="Google Shape;286;p15"/>
          <p:cNvSpPr txBox="1"/>
          <p:nvPr/>
        </p:nvSpPr>
        <p:spPr>
          <a:xfrm>
            <a:off x="4381500" y="1371600"/>
            <a:ext cx="4381500" cy="4648200"/>
          </a:xfrm>
          <a:prstGeom prst="rect">
            <a:avLst/>
          </a:prstGeom>
          <a:noFill/>
          <a:ln>
            <a:noFill/>
          </a:ln>
        </p:spPr>
        <p:txBody>
          <a:bodyPr spcFirstLastPara="1" wrap="square" lIns="91425" tIns="45700" rIns="91425" bIns="45700" anchor="t" anchorCtr="0">
            <a:noAutofit/>
          </a:bodyPr>
          <a:lstStyle/>
          <a:p>
            <a:pPr marL="173736" marR="0" lvl="0" indent="0" algn="l" rtl="0">
              <a:lnSpc>
                <a:spcPct val="100000"/>
              </a:lnSpc>
              <a:spcBef>
                <a:spcPts val="0"/>
              </a:spcBef>
              <a:spcAft>
                <a:spcPts val="0"/>
              </a:spcAft>
              <a:buClr>
                <a:schemeClr val="dk1"/>
              </a:buClr>
              <a:buSzPts val="2000"/>
              <a:buFont typeface="Noto Sans Symbols"/>
              <a:buNone/>
            </a:pPr>
            <a:r>
              <a:rPr lang="en-US" sz="2000" b="1" i="0" u="none" strike="noStrike" cap="none">
                <a:solidFill>
                  <a:schemeClr val="dk1"/>
                </a:solidFill>
                <a:latin typeface="Arial"/>
                <a:ea typeface="Arial"/>
                <a:cs typeface="Arial"/>
                <a:sym typeface="Arial"/>
              </a:rPr>
              <a:t>Opportunities </a:t>
            </a:r>
            <a:endParaRPr sz="1400" b="0" i="0" u="none" strike="noStrike" cap="none">
              <a:solidFill>
                <a:srgbClr val="000000"/>
              </a:solidFill>
              <a:latin typeface="Arial"/>
              <a:ea typeface="Arial"/>
              <a:cs typeface="Arial"/>
              <a:sym typeface="Arial"/>
            </a:endParaRPr>
          </a:p>
          <a:p>
            <a:pPr marL="594360" marR="0" lvl="1" indent="-210312" algn="l" rtl="0">
              <a:lnSpc>
                <a:spcPct val="100000"/>
              </a:lnSpc>
              <a:spcBef>
                <a:spcPts val="400"/>
              </a:spcBef>
              <a:spcAft>
                <a:spcPts val="0"/>
              </a:spcAft>
              <a:buClr>
                <a:schemeClr val="dk1"/>
              </a:buClr>
              <a:buSzPts val="1300"/>
              <a:buFont typeface="Arimo"/>
              <a:buChar char="□"/>
            </a:pPr>
            <a:r>
              <a:rPr lang="en-US" sz="2000" b="0" i="0" u="none" strike="noStrike" cap="none">
                <a:solidFill>
                  <a:schemeClr val="dk1"/>
                </a:solidFill>
                <a:latin typeface="Arial"/>
                <a:ea typeface="Arial"/>
                <a:cs typeface="Arial"/>
                <a:sym typeface="Arial"/>
              </a:rPr>
              <a:t>Evolution of 5G mobile networks</a:t>
            </a:r>
            <a:endParaRPr sz="1400" b="0" i="0" u="none" strike="noStrike" cap="none">
              <a:solidFill>
                <a:srgbClr val="000000"/>
              </a:solidFill>
              <a:latin typeface="Arial"/>
              <a:ea typeface="Arial"/>
              <a:cs typeface="Arial"/>
              <a:sym typeface="Arial"/>
            </a:endParaRPr>
          </a:p>
          <a:p>
            <a:pPr marL="594360" marR="0" lvl="1" indent="-210312" algn="l" rtl="0">
              <a:lnSpc>
                <a:spcPct val="100000"/>
              </a:lnSpc>
              <a:spcBef>
                <a:spcPts val="400"/>
              </a:spcBef>
              <a:spcAft>
                <a:spcPts val="0"/>
              </a:spcAft>
              <a:buClr>
                <a:schemeClr val="dk1"/>
              </a:buClr>
              <a:buSzPts val="1300"/>
              <a:buFont typeface="Arimo"/>
              <a:buChar char="□"/>
            </a:pPr>
            <a:r>
              <a:rPr lang="en-US" sz="2000" b="0" i="0" u="none" strike="noStrike" cap="none">
                <a:solidFill>
                  <a:schemeClr val="dk1"/>
                </a:solidFill>
                <a:latin typeface="Arial"/>
                <a:ea typeface="Arial"/>
                <a:cs typeface="Arial"/>
                <a:sym typeface="Arial"/>
              </a:rPr>
              <a:t>Integration of 5G networks and communication systems for use by first responders </a:t>
            </a:r>
            <a:endParaRPr sz="2000" b="1" i="0" u="sng" strike="noStrike" cap="none">
              <a:solidFill>
                <a:schemeClr val="dk1"/>
              </a:solidFill>
              <a:latin typeface="Arial"/>
              <a:ea typeface="Arial"/>
              <a:cs typeface="Arial"/>
              <a:sym typeface="Arial"/>
            </a:endParaRPr>
          </a:p>
          <a:p>
            <a:pPr marL="594360" marR="0" lvl="1" indent="-144272" algn="l" rtl="0">
              <a:lnSpc>
                <a:spcPct val="100000"/>
              </a:lnSpc>
              <a:spcBef>
                <a:spcPts val="320"/>
              </a:spcBef>
              <a:spcAft>
                <a:spcPts val="0"/>
              </a:spcAft>
              <a:buClr>
                <a:schemeClr val="dk1"/>
              </a:buClr>
              <a:buSzPts val="1040"/>
              <a:buFont typeface="Arimo"/>
              <a:buNone/>
            </a:pPr>
            <a:endParaRPr sz="1600" b="1" i="0" u="sng" strike="noStrike" cap="none">
              <a:solidFill>
                <a:schemeClr val="dk1"/>
              </a:solidFill>
              <a:latin typeface="Arial"/>
              <a:ea typeface="Arial"/>
              <a:cs typeface="Arial"/>
              <a:sym typeface="Arial"/>
            </a:endParaRPr>
          </a:p>
        </p:txBody>
      </p:sp>
      <p:pic>
        <p:nvPicPr>
          <p:cNvPr id="287" name="Google Shape;287;p15"/>
          <p:cNvPicPr preferRelativeResize="0"/>
          <p:nvPr/>
        </p:nvPicPr>
        <p:blipFill rotWithShape="1">
          <a:blip r:embed="rId3">
            <a:alphaModFix/>
          </a:blip>
          <a:srcRect/>
          <a:stretch/>
        </p:blipFill>
        <p:spPr>
          <a:xfrm>
            <a:off x="190500" y="228600"/>
            <a:ext cx="4381500" cy="1016000"/>
          </a:xfrm>
          <a:prstGeom prst="rect">
            <a:avLst/>
          </a:prstGeom>
          <a:noFill/>
          <a:ln>
            <a:noFill/>
          </a:ln>
        </p:spPr>
      </p:pic>
      <p:pic>
        <p:nvPicPr>
          <p:cNvPr id="288" name="Google Shape;288;p15" descr="Multicolored fiber cables"/>
          <p:cNvPicPr preferRelativeResize="0"/>
          <p:nvPr/>
        </p:nvPicPr>
        <p:blipFill rotWithShape="1">
          <a:blip r:embed="rId4">
            <a:alphaModFix/>
          </a:blip>
          <a:srcRect/>
          <a:stretch/>
        </p:blipFill>
        <p:spPr>
          <a:xfrm>
            <a:off x="2743200" y="3717925"/>
            <a:ext cx="3657600" cy="24288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7"/>
          <p:cNvSpPr txBox="1">
            <a:spLocks noGrp="1"/>
          </p:cNvSpPr>
          <p:nvPr>
            <p:ph type="body" idx="1"/>
          </p:nvPr>
        </p:nvSpPr>
        <p:spPr>
          <a:xfrm>
            <a:off x="0" y="1371600"/>
            <a:ext cx="4381500" cy="4876800"/>
          </a:xfrm>
          <a:prstGeom prst="rect">
            <a:avLst/>
          </a:prstGeom>
          <a:noFill/>
          <a:ln>
            <a:noFill/>
          </a:ln>
        </p:spPr>
        <p:txBody>
          <a:bodyPr spcFirstLastPara="1" wrap="square" lIns="91425" tIns="45700" rIns="91425" bIns="45700" anchor="t" anchorCtr="0">
            <a:noAutofit/>
          </a:bodyPr>
          <a:lstStyle/>
          <a:p>
            <a:pPr marL="173736" lvl="0" indent="0" algn="l" rtl="0">
              <a:lnSpc>
                <a:spcPct val="100000"/>
              </a:lnSpc>
              <a:spcBef>
                <a:spcPts val="0"/>
              </a:spcBef>
              <a:spcAft>
                <a:spcPts val="0"/>
              </a:spcAft>
              <a:buClr>
                <a:schemeClr val="dk1"/>
              </a:buClr>
              <a:buSzPts val="2000"/>
              <a:buNone/>
            </a:pPr>
            <a:r>
              <a:rPr lang="en-US" sz="2000" b="1"/>
              <a:t>Challenges </a:t>
            </a:r>
            <a:endParaRPr/>
          </a:p>
          <a:p>
            <a:pPr marL="384048" lvl="0" indent="-210312" algn="l" rtl="0">
              <a:lnSpc>
                <a:spcPct val="100000"/>
              </a:lnSpc>
              <a:spcBef>
                <a:spcPts val="360"/>
              </a:spcBef>
              <a:spcAft>
                <a:spcPts val="0"/>
              </a:spcAft>
              <a:buClr>
                <a:schemeClr val="dk1"/>
              </a:buClr>
              <a:buSzPts val="1800"/>
              <a:buChar char="▪"/>
            </a:pPr>
            <a:r>
              <a:rPr lang="en-US" sz="1800"/>
              <a:t>Despite rapid developments in 4IR, successful adoption in ITS use cases depends on </a:t>
            </a:r>
            <a:r>
              <a:rPr lang="en-US" sz="1800" b="1"/>
              <a:t>multiple, collaborative interactions</a:t>
            </a:r>
            <a:r>
              <a:rPr lang="en-US" sz="1800"/>
              <a:t> among multiple disciplines and entities</a:t>
            </a:r>
            <a:endParaRPr/>
          </a:p>
          <a:p>
            <a:pPr marL="384048" lvl="0" indent="-210312" algn="l" rtl="0">
              <a:lnSpc>
                <a:spcPct val="100000"/>
              </a:lnSpc>
              <a:spcBef>
                <a:spcPts val="360"/>
              </a:spcBef>
              <a:spcAft>
                <a:spcPts val="0"/>
              </a:spcAft>
              <a:buClr>
                <a:schemeClr val="dk1"/>
              </a:buClr>
              <a:buSzPts val="1800"/>
              <a:buChar char="▪"/>
            </a:pPr>
            <a:r>
              <a:rPr lang="en-US" sz="1800"/>
              <a:t>Many </a:t>
            </a:r>
            <a:r>
              <a:rPr lang="en-US" sz="1800" b="1"/>
              <a:t>obstacles to standardizing </a:t>
            </a:r>
            <a:r>
              <a:rPr lang="en-US" sz="1800"/>
              <a:t>data and application programming interfaces</a:t>
            </a:r>
            <a:endParaRPr/>
          </a:p>
          <a:p>
            <a:pPr marL="384048" lvl="0" indent="-210312" algn="l" rtl="0">
              <a:lnSpc>
                <a:spcPct val="100000"/>
              </a:lnSpc>
              <a:spcBef>
                <a:spcPts val="360"/>
              </a:spcBef>
              <a:spcAft>
                <a:spcPts val="0"/>
              </a:spcAft>
              <a:buClr>
                <a:schemeClr val="dk1"/>
              </a:buClr>
              <a:buSzPts val="1800"/>
              <a:buChar char="▪"/>
            </a:pPr>
            <a:r>
              <a:rPr lang="en-US" sz="1800" b="1"/>
              <a:t>Interoperability / integration </a:t>
            </a:r>
            <a:r>
              <a:rPr lang="en-US" sz="1800"/>
              <a:t>with existing (legacy) communication systems</a:t>
            </a:r>
            <a:endParaRPr/>
          </a:p>
          <a:p>
            <a:pPr marL="384048" lvl="0" indent="-210312" algn="l" rtl="0">
              <a:lnSpc>
                <a:spcPct val="100000"/>
              </a:lnSpc>
              <a:spcBef>
                <a:spcPts val="360"/>
              </a:spcBef>
              <a:spcAft>
                <a:spcPts val="0"/>
              </a:spcAft>
              <a:buClr>
                <a:schemeClr val="dk1"/>
              </a:buClr>
              <a:buSzPts val="1800"/>
              <a:buChar char="▪"/>
            </a:pPr>
            <a:r>
              <a:rPr lang="en-US" sz="1800" b="1"/>
              <a:t>Deteriorating infrastructure </a:t>
            </a:r>
            <a:r>
              <a:rPr lang="en-US" sz="1800"/>
              <a:t>and lack of stable sources of funding</a:t>
            </a:r>
            <a:endParaRPr/>
          </a:p>
          <a:p>
            <a:pPr marL="384048" lvl="0" indent="-210312" algn="l" rtl="0">
              <a:lnSpc>
                <a:spcPct val="100000"/>
              </a:lnSpc>
              <a:spcBef>
                <a:spcPts val="360"/>
              </a:spcBef>
              <a:spcAft>
                <a:spcPts val="0"/>
              </a:spcAft>
              <a:buClr>
                <a:schemeClr val="dk1"/>
              </a:buClr>
              <a:buSzPts val="1800"/>
              <a:buChar char="▪"/>
            </a:pPr>
            <a:r>
              <a:rPr lang="en-US" sz="1800" b="1"/>
              <a:t>National security threats </a:t>
            </a:r>
            <a:r>
              <a:rPr lang="en-US" sz="1800"/>
              <a:t>from collection of data by ITS devices</a:t>
            </a:r>
            <a:endParaRPr/>
          </a:p>
        </p:txBody>
      </p:sp>
      <p:sp>
        <p:nvSpPr>
          <p:cNvPr id="295" name="Google Shape;295;p17"/>
          <p:cNvSpPr txBox="1"/>
          <p:nvPr/>
        </p:nvSpPr>
        <p:spPr>
          <a:xfrm>
            <a:off x="4381500" y="1371600"/>
            <a:ext cx="4381500" cy="2667000"/>
          </a:xfrm>
          <a:prstGeom prst="rect">
            <a:avLst/>
          </a:prstGeom>
          <a:noFill/>
          <a:ln>
            <a:noFill/>
          </a:ln>
        </p:spPr>
        <p:txBody>
          <a:bodyPr spcFirstLastPara="1" wrap="square" lIns="91425" tIns="45700" rIns="91425" bIns="45700" anchor="t" anchorCtr="0">
            <a:noAutofit/>
          </a:bodyPr>
          <a:lstStyle/>
          <a:p>
            <a:pPr marL="173736" marR="0" lvl="0" indent="0" algn="l" rtl="0">
              <a:lnSpc>
                <a:spcPct val="100000"/>
              </a:lnSpc>
              <a:spcBef>
                <a:spcPts val="0"/>
              </a:spcBef>
              <a:spcAft>
                <a:spcPts val="0"/>
              </a:spcAft>
              <a:buClr>
                <a:schemeClr val="dk1"/>
              </a:buClr>
              <a:buSzPts val="2000"/>
              <a:buFont typeface="Noto Sans Symbols"/>
              <a:buNone/>
            </a:pPr>
            <a:r>
              <a:rPr lang="en-US" sz="2000" b="1" i="0" u="none" strike="noStrike" cap="none">
                <a:solidFill>
                  <a:schemeClr val="dk1"/>
                </a:solidFill>
                <a:latin typeface="Arial"/>
                <a:ea typeface="Arial"/>
                <a:cs typeface="Arial"/>
                <a:sym typeface="Arial"/>
              </a:rPr>
              <a:t>Opportunities </a:t>
            </a:r>
            <a:endParaRPr sz="1800" b="1" i="0" u="none" strike="noStrike" cap="none">
              <a:solidFill>
                <a:schemeClr val="dk1"/>
              </a:solidFill>
              <a:latin typeface="Arial"/>
              <a:ea typeface="Arial"/>
              <a:cs typeface="Arial"/>
              <a:sym typeface="Arial"/>
            </a:endParaRPr>
          </a:p>
          <a:p>
            <a:pPr marL="384048" marR="0" lvl="0" indent="-210312" algn="l" rtl="0">
              <a:lnSpc>
                <a:spcPct val="100000"/>
              </a:lnSpc>
              <a:spcBef>
                <a:spcPts val="360"/>
              </a:spcBef>
              <a:spcAft>
                <a:spcPts val="0"/>
              </a:spcAft>
              <a:buClr>
                <a:schemeClr val="dk1"/>
              </a:buClr>
              <a:buSzPts val="1800"/>
              <a:buFont typeface="Noto Sans Symbols"/>
              <a:buChar char="▪"/>
            </a:pPr>
            <a:r>
              <a:rPr lang="en-US" sz="1800" b="0" i="0" u="none" strike="noStrike" cap="none">
                <a:solidFill>
                  <a:schemeClr val="dk1"/>
                </a:solidFill>
                <a:latin typeface="Arial"/>
                <a:ea typeface="Arial"/>
                <a:cs typeface="Arial"/>
                <a:sym typeface="Arial"/>
              </a:rPr>
              <a:t>Multidisciplinary understanding</a:t>
            </a:r>
            <a:endParaRPr sz="1400" b="0" i="0" u="none" strike="noStrike" cap="none">
              <a:solidFill>
                <a:srgbClr val="000000"/>
              </a:solidFill>
              <a:latin typeface="Arial"/>
              <a:ea typeface="Arial"/>
              <a:cs typeface="Arial"/>
              <a:sym typeface="Arial"/>
            </a:endParaRPr>
          </a:p>
          <a:p>
            <a:pPr marL="384048" marR="0" lvl="0" indent="-210312" algn="l" rtl="0">
              <a:lnSpc>
                <a:spcPct val="100000"/>
              </a:lnSpc>
              <a:spcBef>
                <a:spcPts val="360"/>
              </a:spcBef>
              <a:spcAft>
                <a:spcPts val="0"/>
              </a:spcAft>
              <a:buClr>
                <a:schemeClr val="dk1"/>
              </a:buClr>
              <a:buSzPts val="1800"/>
              <a:buFont typeface="Noto Sans Symbols"/>
              <a:buChar char="▪"/>
            </a:pPr>
            <a:r>
              <a:rPr lang="en-US" sz="1800" b="0" i="0" u="none" strike="noStrike" cap="none">
                <a:solidFill>
                  <a:schemeClr val="dk1"/>
                </a:solidFill>
                <a:latin typeface="Arial"/>
                <a:ea typeface="Arial"/>
                <a:cs typeface="Arial"/>
                <a:sym typeface="Arial"/>
              </a:rPr>
              <a:t>Strengthen the weak links</a:t>
            </a:r>
            <a:endParaRPr sz="1400" b="0" i="0" u="none" strike="noStrike" cap="none">
              <a:solidFill>
                <a:srgbClr val="000000"/>
              </a:solidFill>
              <a:latin typeface="Arial"/>
              <a:ea typeface="Arial"/>
              <a:cs typeface="Arial"/>
              <a:sym typeface="Arial"/>
            </a:endParaRPr>
          </a:p>
          <a:p>
            <a:pPr marL="384048" marR="0" lvl="0" indent="-210312" algn="l" rtl="0">
              <a:lnSpc>
                <a:spcPct val="100000"/>
              </a:lnSpc>
              <a:spcBef>
                <a:spcPts val="360"/>
              </a:spcBef>
              <a:spcAft>
                <a:spcPts val="0"/>
              </a:spcAft>
              <a:buClr>
                <a:schemeClr val="dk1"/>
              </a:buClr>
              <a:buSzPts val="1800"/>
              <a:buFont typeface="Noto Sans Symbols"/>
              <a:buChar char="▪"/>
            </a:pPr>
            <a:r>
              <a:rPr lang="en-US" sz="1800" b="0" i="0" u="none" strike="noStrike" cap="none">
                <a:solidFill>
                  <a:schemeClr val="dk1"/>
                </a:solidFill>
                <a:latin typeface="Arial"/>
                <a:ea typeface="Arial"/>
                <a:cs typeface="Arial"/>
                <a:sym typeface="Arial"/>
              </a:rPr>
              <a:t>New legislation for infrastructure projects</a:t>
            </a:r>
            <a:endParaRPr sz="1600" b="1" i="0" u="sng" strike="noStrike" cap="none">
              <a:solidFill>
                <a:schemeClr val="dk1"/>
              </a:solidFill>
              <a:latin typeface="Arial"/>
              <a:ea typeface="Arial"/>
              <a:cs typeface="Arial"/>
              <a:sym typeface="Arial"/>
            </a:endParaRPr>
          </a:p>
          <a:p>
            <a:pPr marL="384048" marR="0" lvl="0" indent="-210312" algn="l" rtl="0">
              <a:lnSpc>
                <a:spcPct val="100000"/>
              </a:lnSpc>
              <a:spcBef>
                <a:spcPts val="360"/>
              </a:spcBef>
              <a:spcAft>
                <a:spcPts val="0"/>
              </a:spcAft>
              <a:buClr>
                <a:schemeClr val="dk1"/>
              </a:buClr>
              <a:buSzPts val="1800"/>
              <a:buFont typeface="Noto Sans Symbols"/>
              <a:buChar char="▪"/>
            </a:pPr>
            <a:r>
              <a:rPr lang="en-US" sz="1800" b="1" i="1" u="none" strike="noStrike" cap="none">
                <a:solidFill>
                  <a:schemeClr val="dk1"/>
                </a:solidFill>
                <a:latin typeface="Arial"/>
                <a:ea typeface="Arial"/>
                <a:cs typeface="Arial"/>
                <a:sym typeface="Arial"/>
              </a:rPr>
              <a:t>Follow the money</a:t>
            </a:r>
            <a:endParaRPr sz="1400" b="0" i="0" u="none" strike="noStrike" cap="none">
              <a:solidFill>
                <a:srgbClr val="000000"/>
              </a:solidFill>
              <a:latin typeface="Arial"/>
              <a:ea typeface="Arial"/>
              <a:cs typeface="Arial"/>
              <a:sym typeface="Arial"/>
            </a:endParaRPr>
          </a:p>
          <a:p>
            <a:pPr marL="594360" marR="0" lvl="1" indent="-210312" algn="l" rtl="0">
              <a:lnSpc>
                <a:spcPct val="100000"/>
              </a:lnSpc>
              <a:spcBef>
                <a:spcPts val="360"/>
              </a:spcBef>
              <a:spcAft>
                <a:spcPts val="0"/>
              </a:spcAft>
              <a:buClr>
                <a:schemeClr val="dk1"/>
              </a:buClr>
              <a:buSzPts val="1170"/>
              <a:buFont typeface="Arimo"/>
              <a:buChar char="□"/>
            </a:pPr>
            <a:r>
              <a:rPr lang="en-US" sz="1800" b="0" i="0" u="none" strike="noStrike" cap="none">
                <a:solidFill>
                  <a:schemeClr val="dk1"/>
                </a:solidFill>
                <a:latin typeface="Arial"/>
                <a:ea typeface="Arial"/>
                <a:cs typeface="Arial"/>
                <a:sym typeface="Arial"/>
              </a:rPr>
              <a:t>Help make the use of available funding </a:t>
            </a:r>
            <a:r>
              <a:rPr lang="en-US" sz="1800" b="1" i="1" u="none" strike="noStrike" cap="none">
                <a:solidFill>
                  <a:schemeClr val="dk1"/>
                </a:solidFill>
                <a:latin typeface="Arial"/>
                <a:ea typeface="Arial"/>
                <a:cs typeface="Arial"/>
                <a:sym typeface="Arial"/>
              </a:rPr>
              <a:t>count</a:t>
            </a:r>
            <a:endParaRPr sz="1400" b="0" i="0" u="none" strike="noStrike" cap="none">
              <a:solidFill>
                <a:srgbClr val="000000"/>
              </a:solidFill>
              <a:latin typeface="Arial"/>
              <a:ea typeface="Arial"/>
              <a:cs typeface="Arial"/>
              <a:sym typeface="Arial"/>
            </a:endParaRPr>
          </a:p>
        </p:txBody>
      </p:sp>
      <p:sp>
        <p:nvSpPr>
          <p:cNvPr id="296" name="Google Shape;296;p17"/>
          <p:cNvSpPr txBox="1">
            <a:spLocks noGrp="1"/>
          </p:cNvSpPr>
          <p:nvPr>
            <p:ph type="title"/>
          </p:nvPr>
        </p:nvSpPr>
        <p:spPr>
          <a:xfrm>
            <a:off x="304800" y="609600"/>
            <a:ext cx="8458200" cy="45047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3200" b="1"/>
              <a:t>General Challenges and Opportunities	</a:t>
            </a:r>
            <a:endParaRPr/>
          </a:p>
        </p:txBody>
      </p:sp>
      <p:pic>
        <p:nvPicPr>
          <p:cNvPr id="297" name="Google Shape;297;p17" descr="A construction project on top roof and crane background"/>
          <p:cNvPicPr preferRelativeResize="0"/>
          <p:nvPr/>
        </p:nvPicPr>
        <p:blipFill rotWithShape="1">
          <a:blip r:embed="rId3">
            <a:alphaModFix/>
          </a:blip>
          <a:srcRect/>
          <a:stretch/>
        </p:blipFill>
        <p:spPr>
          <a:xfrm>
            <a:off x="5105400" y="4038600"/>
            <a:ext cx="3274724" cy="218599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8"/>
          <p:cNvSpPr txBox="1">
            <a:spLocks noGrp="1"/>
          </p:cNvSpPr>
          <p:nvPr>
            <p:ph type="title"/>
          </p:nvPr>
        </p:nvSpPr>
        <p:spPr>
          <a:xfrm>
            <a:off x="457200" y="381000"/>
            <a:ext cx="82296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Summary</a:t>
            </a:r>
            <a:endParaRPr/>
          </a:p>
        </p:txBody>
      </p:sp>
      <p:sp>
        <p:nvSpPr>
          <p:cNvPr id="304" name="Google Shape;304;p18"/>
          <p:cNvSpPr txBox="1">
            <a:spLocks noGrp="1"/>
          </p:cNvSpPr>
          <p:nvPr>
            <p:ph type="body" idx="1"/>
          </p:nvPr>
        </p:nvSpPr>
        <p:spPr>
          <a:xfrm>
            <a:off x="457200" y="1295400"/>
            <a:ext cx="8229600" cy="4525963"/>
          </a:xfrm>
          <a:prstGeom prst="rect">
            <a:avLst/>
          </a:prstGeom>
          <a:noFill/>
          <a:ln>
            <a:noFill/>
          </a:ln>
        </p:spPr>
        <p:txBody>
          <a:bodyPr spcFirstLastPara="1" wrap="square" lIns="91425" tIns="45700" rIns="91425" bIns="45700" anchor="t" anchorCtr="0">
            <a:noAutofit/>
          </a:bodyPr>
          <a:lstStyle/>
          <a:p>
            <a:pPr marL="173736" lvl="0" indent="0" algn="l" rtl="0">
              <a:lnSpc>
                <a:spcPct val="100000"/>
              </a:lnSpc>
              <a:spcBef>
                <a:spcPts val="0"/>
              </a:spcBef>
              <a:spcAft>
                <a:spcPts val="0"/>
              </a:spcAft>
              <a:buClr>
                <a:schemeClr val="dk1"/>
              </a:buClr>
              <a:buSzPts val="1800"/>
              <a:buNone/>
            </a:pPr>
            <a:r>
              <a:rPr lang="en-US" sz="1800" b="1" dirty="0"/>
              <a:t>ITS professionals must:</a:t>
            </a:r>
            <a:endParaRPr sz="1800" dirty="0"/>
          </a:p>
          <a:p>
            <a:pPr marL="384048" lvl="0" indent="-210312" algn="l" rtl="0">
              <a:lnSpc>
                <a:spcPct val="100000"/>
              </a:lnSpc>
              <a:spcBef>
                <a:spcPts val="360"/>
              </a:spcBef>
              <a:spcAft>
                <a:spcPts val="0"/>
              </a:spcAft>
              <a:buClr>
                <a:schemeClr val="dk1"/>
              </a:buClr>
              <a:buSzPts val="1800"/>
              <a:buChar char="▪"/>
            </a:pPr>
            <a:r>
              <a:rPr lang="en-US" sz="1800" b="1" dirty="0"/>
              <a:t>Stay up-to-date </a:t>
            </a:r>
            <a:r>
              <a:rPr lang="en-US" sz="1800" dirty="0"/>
              <a:t>with progress in 4IR technologies</a:t>
            </a:r>
            <a:endParaRPr sz="1800" i="1" dirty="0"/>
          </a:p>
          <a:p>
            <a:pPr marL="384048" lvl="0" indent="-210312" algn="l" rtl="0">
              <a:lnSpc>
                <a:spcPct val="100000"/>
              </a:lnSpc>
              <a:spcBef>
                <a:spcPts val="360"/>
              </a:spcBef>
              <a:spcAft>
                <a:spcPts val="0"/>
              </a:spcAft>
              <a:buClr>
                <a:schemeClr val="dk1"/>
              </a:buClr>
              <a:buSzPts val="1800"/>
              <a:buChar char="▪"/>
            </a:pPr>
            <a:r>
              <a:rPr lang="en-US" sz="1800" dirty="0"/>
              <a:t>Be willing to engage in </a:t>
            </a:r>
            <a:r>
              <a:rPr lang="en-US" sz="1800" b="1" dirty="0"/>
              <a:t>public-private partnerships </a:t>
            </a:r>
            <a:r>
              <a:rPr lang="en-US" sz="1800" dirty="0"/>
              <a:t>to help leverage the private sector’s 4IR technology investments and society’s best interests in applying those investments in ITS</a:t>
            </a:r>
            <a:endParaRPr dirty="0"/>
          </a:p>
          <a:p>
            <a:pPr marL="384048" lvl="0" indent="-210312" algn="l" rtl="0">
              <a:lnSpc>
                <a:spcPct val="100000"/>
              </a:lnSpc>
              <a:spcBef>
                <a:spcPts val="360"/>
              </a:spcBef>
              <a:spcAft>
                <a:spcPts val="0"/>
              </a:spcAft>
              <a:buClr>
                <a:schemeClr val="dk1"/>
              </a:buClr>
              <a:buSzPts val="1800"/>
              <a:buChar char="▪"/>
            </a:pPr>
            <a:r>
              <a:rPr lang="en-US" sz="1800" dirty="0"/>
              <a:t>Ramp up efforts to </a:t>
            </a:r>
            <a:r>
              <a:rPr lang="en-US" sz="1800" b="1" dirty="0"/>
              <a:t>protect against privacy and cybersecurity risks </a:t>
            </a:r>
            <a:r>
              <a:rPr lang="en-US" sz="1800" dirty="0"/>
              <a:t>(domestic and foreign)</a:t>
            </a:r>
            <a:endParaRPr sz="1800" i="1" dirty="0"/>
          </a:p>
          <a:p>
            <a:pPr marL="384048" lvl="0" indent="-210312" algn="l" rtl="0">
              <a:lnSpc>
                <a:spcPct val="100000"/>
              </a:lnSpc>
              <a:spcBef>
                <a:spcPts val="360"/>
              </a:spcBef>
              <a:spcAft>
                <a:spcPts val="0"/>
              </a:spcAft>
              <a:buClr>
                <a:schemeClr val="dk1"/>
              </a:buClr>
              <a:buSzPts val="1800"/>
              <a:buChar char="▪"/>
            </a:pPr>
            <a:r>
              <a:rPr lang="en-US" sz="1800" dirty="0"/>
              <a:t>Monitor and plan for </a:t>
            </a:r>
            <a:r>
              <a:rPr lang="en-US" sz="1800" b="1" dirty="0"/>
              <a:t>post-COVID-19 pandemic shifts </a:t>
            </a:r>
            <a:r>
              <a:rPr lang="en-US" sz="1800" dirty="0"/>
              <a:t>in urban density and traffic patterns</a:t>
            </a:r>
            <a:endParaRPr sz="1800" i="1" dirty="0"/>
          </a:p>
          <a:p>
            <a:pPr marL="384048" lvl="0" indent="-210312" algn="l" rtl="0">
              <a:lnSpc>
                <a:spcPct val="100000"/>
              </a:lnSpc>
              <a:spcBef>
                <a:spcPts val="360"/>
              </a:spcBef>
              <a:spcAft>
                <a:spcPts val="0"/>
              </a:spcAft>
              <a:buClr>
                <a:schemeClr val="dk1"/>
              </a:buClr>
              <a:buSzPts val="1800"/>
              <a:buChar char="▪"/>
            </a:pPr>
            <a:r>
              <a:rPr lang="en-US" sz="1800" dirty="0"/>
              <a:t>Invest in </a:t>
            </a:r>
            <a:r>
              <a:rPr lang="en-US" sz="1800" b="1" dirty="0"/>
              <a:t>capacity building </a:t>
            </a:r>
            <a:r>
              <a:rPr lang="en-US" sz="1800" dirty="0"/>
              <a:t>(training and education) in both the domain elements of transportation (Travelers, Vehicles, and Infrastructure) and the 4IR technologies that directly affect how they operate together (Data, Computing, and Telecommunications) in order to truly achieve “intelligent” transportation systems.</a:t>
            </a:r>
            <a:endParaRPr sz="1800" i="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9"/>
          <p:cNvSpPr txBox="1">
            <a:spLocks noGrp="1"/>
          </p:cNvSpPr>
          <p:nvPr>
            <p:ph type="title"/>
          </p:nvPr>
        </p:nvSpPr>
        <p:spPr>
          <a:xfrm>
            <a:off x="457200" y="381000"/>
            <a:ext cx="82296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Key References</a:t>
            </a:r>
            <a:endParaRPr/>
          </a:p>
        </p:txBody>
      </p:sp>
      <p:sp>
        <p:nvSpPr>
          <p:cNvPr id="311" name="Google Shape;311;p19"/>
          <p:cNvSpPr txBox="1">
            <a:spLocks noGrp="1"/>
          </p:cNvSpPr>
          <p:nvPr>
            <p:ph type="body" idx="1"/>
          </p:nvPr>
        </p:nvSpPr>
        <p:spPr>
          <a:xfrm>
            <a:off x="457200" y="1295400"/>
            <a:ext cx="8229600" cy="4525963"/>
          </a:xfrm>
          <a:prstGeom prst="rect">
            <a:avLst/>
          </a:prstGeom>
          <a:noFill/>
          <a:ln>
            <a:noFill/>
          </a:ln>
        </p:spPr>
        <p:txBody>
          <a:bodyPr spcFirstLastPara="1" wrap="square" lIns="91425" tIns="45700" rIns="91425" bIns="45700" anchor="t" anchorCtr="0">
            <a:noAutofit/>
          </a:bodyPr>
          <a:lstStyle/>
          <a:p>
            <a:pPr marL="173736" lvl="0" indent="0" algn="l" rtl="0">
              <a:lnSpc>
                <a:spcPct val="100000"/>
              </a:lnSpc>
              <a:spcBef>
                <a:spcPts val="0"/>
              </a:spcBef>
              <a:spcAft>
                <a:spcPts val="0"/>
              </a:spcAft>
              <a:buClr>
                <a:schemeClr val="dk1"/>
              </a:buClr>
              <a:buSzPts val="1800"/>
              <a:buNone/>
            </a:pPr>
            <a:r>
              <a:rPr lang="en-US" sz="1800" dirty="0"/>
              <a:t>Module 16 contains more than </a:t>
            </a:r>
            <a:r>
              <a:rPr lang="en-US" sz="1800" b="1" dirty="0"/>
              <a:t>75 references</a:t>
            </a:r>
            <a:r>
              <a:rPr lang="en-US" sz="1800" dirty="0"/>
              <a:t>, mostly related to </a:t>
            </a:r>
            <a:r>
              <a:rPr lang="en-US" sz="1800" b="1" dirty="0"/>
              <a:t>standards</a:t>
            </a:r>
            <a:r>
              <a:rPr lang="en-US" sz="1800" dirty="0"/>
              <a:t> and how they can help to integrate “Travelers, Vehicles and Infrastructure” with” 4</a:t>
            </a:r>
            <a:r>
              <a:rPr lang="en-US" sz="1800" baseline="30000" dirty="0"/>
              <a:t>th</a:t>
            </a:r>
            <a:r>
              <a:rPr lang="en-US" sz="1800" dirty="0"/>
              <a:t> Industrial Revolution Technologies.”</a:t>
            </a:r>
            <a:br>
              <a:rPr lang="en-US" sz="1800" dirty="0"/>
            </a:br>
            <a:endParaRPr sz="1800" dirty="0"/>
          </a:p>
          <a:p>
            <a:pPr marL="173736" lvl="0" indent="0" algn="l" rtl="0">
              <a:lnSpc>
                <a:spcPct val="100000"/>
              </a:lnSpc>
              <a:spcBef>
                <a:spcPts val="360"/>
              </a:spcBef>
              <a:spcAft>
                <a:spcPts val="0"/>
              </a:spcAft>
              <a:buClr>
                <a:schemeClr val="dk1"/>
              </a:buClr>
              <a:buSzPts val="1800"/>
              <a:buNone/>
            </a:pPr>
            <a:r>
              <a:rPr lang="en-US" sz="1800" b="1" dirty="0"/>
              <a:t>Of particular note:</a:t>
            </a:r>
            <a:endParaRPr dirty="0"/>
          </a:p>
          <a:p>
            <a:pPr marL="516636" lvl="0" indent="-342900" algn="l" rtl="0">
              <a:lnSpc>
                <a:spcPct val="100000"/>
              </a:lnSpc>
              <a:spcBef>
                <a:spcPts val="360"/>
              </a:spcBef>
              <a:spcAft>
                <a:spcPts val="0"/>
              </a:spcAft>
              <a:buClr>
                <a:schemeClr val="dk1"/>
              </a:buClr>
              <a:buSzPts val="1800"/>
              <a:buAutoNum type="arabicPeriod"/>
            </a:pPr>
            <a:r>
              <a:rPr lang="en-US" sz="1800" dirty="0"/>
              <a:t>The Manual on Uniform Traffic Control Devices for Streets and Highways (MUTCD)(2021)</a:t>
            </a:r>
            <a:endParaRPr dirty="0"/>
          </a:p>
          <a:p>
            <a:pPr marL="516636" lvl="0" indent="-342900" algn="l" rtl="0">
              <a:lnSpc>
                <a:spcPct val="100000"/>
              </a:lnSpc>
              <a:spcBef>
                <a:spcPts val="360"/>
              </a:spcBef>
              <a:spcAft>
                <a:spcPts val="0"/>
              </a:spcAft>
              <a:buClr>
                <a:schemeClr val="dk1"/>
              </a:buClr>
              <a:buSzPts val="1800"/>
              <a:buAutoNum type="arabicPeriod"/>
            </a:pPr>
            <a:r>
              <a:rPr lang="en-US" sz="1800" dirty="0"/>
              <a:t>National Transportation Communications for Intelligent Transportation System (ITS) Protocol (NTCIP)</a:t>
            </a:r>
            <a:endParaRPr dirty="0"/>
          </a:p>
          <a:p>
            <a:pPr marL="516636" lvl="0" indent="-342900" algn="l" rtl="0">
              <a:lnSpc>
                <a:spcPct val="100000"/>
              </a:lnSpc>
              <a:spcBef>
                <a:spcPts val="360"/>
              </a:spcBef>
              <a:spcAft>
                <a:spcPts val="0"/>
              </a:spcAft>
              <a:buClr>
                <a:schemeClr val="dk1"/>
              </a:buClr>
              <a:buSzPts val="1800"/>
              <a:buAutoNum type="arabicPeriod"/>
            </a:pPr>
            <a:r>
              <a:rPr lang="en-US" sz="1800" dirty="0"/>
              <a:t>ISO 14817-2:2015 ITS central data dictionaries</a:t>
            </a:r>
            <a:endParaRPr dirty="0"/>
          </a:p>
          <a:p>
            <a:pPr marL="516636" lvl="0" indent="-342900" algn="l" rtl="0">
              <a:lnSpc>
                <a:spcPct val="100000"/>
              </a:lnSpc>
              <a:spcBef>
                <a:spcPts val="360"/>
              </a:spcBef>
              <a:spcAft>
                <a:spcPts val="0"/>
              </a:spcAft>
              <a:buClr>
                <a:schemeClr val="dk1"/>
              </a:buClr>
              <a:buSzPts val="1800"/>
              <a:buAutoNum type="arabicPeriod"/>
            </a:pPr>
            <a:r>
              <a:rPr lang="en-US" sz="1800" dirty="0"/>
              <a:t>5G Automotive Association (5GAA)</a:t>
            </a:r>
            <a:endParaRPr dirty="0"/>
          </a:p>
          <a:p>
            <a:pPr marL="516636" lvl="0" indent="-342900" algn="l" rtl="0">
              <a:lnSpc>
                <a:spcPct val="100000"/>
              </a:lnSpc>
              <a:spcBef>
                <a:spcPts val="360"/>
              </a:spcBef>
              <a:spcAft>
                <a:spcPts val="0"/>
              </a:spcAft>
              <a:buClr>
                <a:schemeClr val="dk1"/>
              </a:buClr>
              <a:buSzPts val="1800"/>
              <a:buAutoNum type="arabicPeriod"/>
            </a:pPr>
            <a:r>
              <a:rPr lang="en-US" sz="1800" dirty="0"/>
              <a:t>“Adoption of Transit Communications Interface Profiles in the Transit Industry,” Intelligent Transportation Society of America (2016)</a:t>
            </a:r>
            <a:endParaRPr dirty="0"/>
          </a:p>
          <a:p>
            <a:pPr marL="173736" lvl="0" indent="0" algn="l" rtl="0">
              <a:lnSpc>
                <a:spcPct val="100000"/>
              </a:lnSpc>
              <a:spcBef>
                <a:spcPts val="360"/>
              </a:spcBef>
              <a:spcAft>
                <a:spcPts val="0"/>
              </a:spcAft>
              <a:buClr>
                <a:schemeClr val="dk1"/>
              </a:buClr>
              <a:buSzPts val="1800"/>
              <a:buNone/>
            </a:pPr>
            <a:endParaRPr sz="1800" i="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0"/>
          <p:cNvSpPr txBox="1">
            <a:spLocks noGrp="1"/>
          </p:cNvSpPr>
          <p:nvPr>
            <p:ph type="title"/>
          </p:nvPr>
        </p:nvSpPr>
        <p:spPr>
          <a:xfrm>
            <a:off x="457200" y="381000"/>
            <a:ext cx="82296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Questions?</a:t>
            </a:r>
            <a:endParaRPr/>
          </a:p>
        </p:txBody>
      </p:sp>
      <p:sp>
        <p:nvSpPr>
          <p:cNvPr id="317" name="Google Shape;317;p20"/>
          <p:cNvSpPr txBox="1">
            <a:spLocks noGrp="1"/>
          </p:cNvSpPr>
          <p:nvPr>
            <p:ph type="body" idx="1"/>
          </p:nvPr>
        </p:nvSpPr>
        <p:spPr>
          <a:xfrm>
            <a:off x="457200" y="1295400"/>
            <a:ext cx="8229600" cy="4525963"/>
          </a:xfrm>
          <a:prstGeom prst="rect">
            <a:avLst/>
          </a:prstGeom>
          <a:noFill/>
          <a:ln>
            <a:noFill/>
          </a:ln>
        </p:spPr>
        <p:txBody>
          <a:bodyPr spcFirstLastPara="1" wrap="square" lIns="91425" tIns="45700" rIns="91425" bIns="45700" anchor="t" anchorCtr="0">
            <a:noAutofit/>
          </a:bodyPr>
          <a:lstStyle/>
          <a:p>
            <a:pPr marL="173736" lvl="0" indent="0" algn="ctr" rtl="0">
              <a:lnSpc>
                <a:spcPct val="100000"/>
              </a:lnSpc>
              <a:spcBef>
                <a:spcPts val="0"/>
              </a:spcBef>
              <a:spcAft>
                <a:spcPts val="0"/>
              </a:spcAft>
              <a:buClr>
                <a:schemeClr val="dk1"/>
              </a:buClr>
              <a:buSzPts val="3200"/>
              <a:buNone/>
            </a:pPr>
            <a:endParaRPr sz="3200"/>
          </a:p>
          <a:p>
            <a:pPr marL="173736" lvl="0" indent="0" algn="ctr" rtl="0">
              <a:lnSpc>
                <a:spcPct val="100000"/>
              </a:lnSpc>
              <a:spcBef>
                <a:spcPts val="640"/>
              </a:spcBef>
              <a:spcAft>
                <a:spcPts val="0"/>
              </a:spcAft>
              <a:buClr>
                <a:schemeClr val="dk1"/>
              </a:buClr>
              <a:buSzPts val="3200"/>
              <a:buNone/>
            </a:pPr>
            <a:endParaRPr sz="3200"/>
          </a:p>
          <a:p>
            <a:pPr marL="173736" lvl="0" indent="0" algn="ctr" rtl="0">
              <a:lnSpc>
                <a:spcPct val="100000"/>
              </a:lnSpc>
              <a:spcBef>
                <a:spcPts val="640"/>
              </a:spcBef>
              <a:spcAft>
                <a:spcPts val="0"/>
              </a:spcAft>
              <a:buClr>
                <a:schemeClr val="dk1"/>
              </a:buClr>
              <a:buSzPts val="3200"/>
              <a:buNone/>
            </a:pPr>
            <a:r>
              <a:rPr lang="en-US" sz="3200"/>
              <a:t>Eva Lerner-Lam</a:t>
            </a:r>
            <a:endParaRPr/>
          </a:p>
          <a:p>
            <a:pPr marL="173736" lvl="0" indent="0" algn="ctr" rtl="0">
              <a:lnSpc>
                <a:spcPct val="100000"/>
              </a:lnSpc>
              <a:spcBef>
                <a:spcPts val="640"/>
              </a:spcBef>
              <a:spcAft>
                <a:spcPts val="0"/>
              </a:spcAft>
              <a:buClr>
                <a:schemeClr val="dk1"/>
              </a:buClr>
              <a:buSzPts val="3200"/>
              <a:buNone/>
            </a:pPr>
            <a:r>
              <a:rPr lang="en-US" sz="3200" u="sng">
                <a:solidFill>
                  <a:schemeClr val="hlink"/>
                </a:solidFill>
                <a:hlinkClick r:id="rId3"/>
              </a:rPr>
              <a:t>elernerlam@palisadesgroup.com</a:t>
            </a:r>
            <a:r>
              <a:rPr lang="en-US" sz="3200"/>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2"/>
          <p:cNvPicPr preferRelativeResize="0">
            <a:picLocks noGrp="1"/>
          </p:cNvPicPr>
          <p:nvPr>
            <p:ph type="body" idx="1"/>
          </p:nvPr>
        </p:nvPicPr>
        <p:blipFill rotWithShape="1">
          <a:blip r:embed="rId3">
            <a:alphaModFix/>
          </a:blip>
          <a:srcRect/>
          <a:stretch/>
        </p:blipFill>
        <p:spPr>
          <a:xfrm>
            <a:off x="1155700" y="1793081"/>
            <a:ext cx="2641600" cy="3670300"/>
          </a:xfrm>
          <a:prstGeom prst="rect">
            <a:avLst/>
          </a:prstGeom>
          <a:noFill/>
          <a:ln>
            <a:noFill/>
          </a:ln>
        </p:spPr>
      </p:pic>
      <p:sp>
        <p:nvSpPr>
          <p:cNvPr id="120" name="Google Shape;120;p2"/>
          <p:cNvSpPr txBox="1">
            <a:spLocks noGrp="1"/>
          </p:cNvSpPr>
          <p:nvPr>
            <p:ph type="body" idx="2"/>
          </p:nvPr>
        </p:nvSpPr>
        <p:spPr>
          <a:xfrm>
            <a:off x="4648200" y="1555810"/>
            <a:ext cx="4038600" cy="41449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600"/>
              <a:buNone/>
            </a:pPr>
            <a:endParaRPr/>
          </a:p>
          <a:p>
            <a:pPr marL="0" lvl="0" indent="0" algn="l" rtl="0">
              <a:lnSpc>
                <a:spcPct val="100000"/>
              </a:lnSpc>
              <a:spcBef>
                <a:spcPts val="320"/>
              </a:spcBef>
              <a:spcAft>
                <a:spcPts val="0"/>
              </a:spcAft>
              <a:buClr>
                <a:schemeClr val="dk1"/>
              </a:buClr>
              <a:buSzPts val="1600"/>
              <a:buNone/>
            </a:pPr>
            <a:endParaRPr/>
          </a:p>
          <a:p>
            <a:pPr marL="0" lvl="0" indent="0" algn="l" rtl="0">
              <a:lnSpc>
                <a:spcPct val="100000"/>
              </a:lnSpc>
              <a:spcBef>
                <a:spcPts val="320"/>
              </a:spcBef>
              <a:spcAft>
                <a:spcPts val="0"/>
              </a:spcAft>
              <a:buClr>
                <a:schemeClr val="dk1"/>
              </a:buClr>
              <a:buSzPts val="1600"/>
              <a:buNone/>
            </a:pPr>
            <a:endParaRPr/>
          </a:p>
          <a:p>
            <a:pPr marL="0" lvl="0" indent="0" algn="l" rtl="0">
              <a:lnSpc>
                <a:spcPct val="100000"/>
              </a:lnSpc>
              <a:spcBef>
                <a:spcPts val="320"/>
              </a:spcBef>
              <a:spcAft>
                <a:spcPts val="0"/>
              </a:spcAft>
              <a:buClr>
                <a:schemeClr val="dk1"/>
              </a:buClr>
              <a:buSzPts val="1600"/>
              <a:buNone/>
            </a:pPr>
            <a:endParaRPr/>
          </a:p>
          <a:p>
            <a:pPr marL="0" lvl="0" indent="0" algn="l" rtl="0">
              <a:lnSpc>
                <a:spcPct val="100000"/>
              </a:lnSpc>
              <a:spcBef>
                <a:spcPts val="320"/>
              </a:spcBef>
              <a:spcAft>
                <a:spcPts val="0"/>
              </a:spcAft>
              <a:buClr>
                <a:schemeClr val="dk1"/>
              </a:buClr>
              <a:buSzPts val="1600"/>
              <a:buNone/>
            </a:pPr>
            <a:endParaRPr/>
          </a:p>
          <a:p>
            <a:pPr marL="0" lvl="0" indent="0" algn="l" rtl="0">
              <a:lnSpc>
                <a:spcPct val="100000"/>
              </a:lnSpc>
              <a:spcBef>
                <a:spcPts val="360"/>
              </a:spcBef>
              <a:spcAft>
                <a:spcPts val="0"/>
              </a:spcAft>
              <a:buClr>
                <a:schemeClr val="dk1"/>
              </a:buClr>
              <a:buSzPts val="1800"/>
              <a:buNone/>
            </a:pPr>
            <a:r>
              <a:rPr lang="en-US" sz="1800" b="1"/>
              <a:t>Eva Lerner-Lam</a:t>
            </a:r>
            <a:endParaRPr sz="1800"/>
          </a:p>
          <a:p>
            <a:pPr marL="0" lvl="0" indent="0" algn="l" rtl="0">
              <a:lnSpc>
                <a:spcPct val="100000"/>
              </a:lnSpc>
              <a:spcBef>
                <a:spcPts val="360"/>
              </a:spcBef>
              <a:spcAft>
                <a:spcPts val="0"/>
              </a:spcAft>
              <a:buClr>
                <a:schemeClr val="dk1"/>
              </a:buClr>
              <a:buSzPts val="1800"/>
              <a:buNone/>
            </a:pPr>
            <a:r>
              <a:rPr lang="en-US" sz="1800"/>
              <a:t>Founder and President</a:t>
            </a:r>
            <a:endParaRPr/>
          </a:p>
          <a:p>
            <a:pPr marL="0" lvl="0" indent="0" algn="l" rtl="0">
              <a:lnSpc>
                <a:spcPct val="100000"/>
              </a:lnSpc>
              <a:spcBef>
                <a:spcPts val="360"/>
              </a:spcBef>
              <a:spcAft>
                <a:spcPts val="0"/>
              </a:spcAft>
              <a:buClr>
                <a:schemeClr val="dk1"/>
              </a:buClr>
              <a:buSzPts val="1800"/>
              <a:buNone/>
            </a:pPr>
            <a:r>
              <a:rPr lang="en-US" sz="1800"/>
              <a:t>Palisades Consulting Group, Inc</a:t>
            </a:r>
            <a:r>
              <a:rPr lang="en-US"/>
              <a:t>.</a:t>
            </a:r>
            <a:endParaRPr/>
          </a:p>
        </p:txBody>
      </p:sp>
      <p:sp>
        <p:nvSpPr>
          <p:cNvPr id="121" name="Google Shape;121;p2"/>
          <p:cNvSpPr txBox="1"/>
          <p:nvPr/>
        </p:nvSpPr>
        <p:spPr>
          <a:xfrm>
            <a:off x="457200" y="381000"/>
            <a:ext cx="8229600" cy="76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2"/>
                </a:solidFill>
                <a:latin typeface="Arial"/>
                <a:ea typeface="Arial"/>
                <a:cs typeface="Arial"/>
                <a:sym typeface="Arial"/>
              </a:rPr>
              <a:t>Instructor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
          <p:cNvSpPr txBox="1">
            <a:spLocks noGrp="1"/>
          </p:cNvSpPr>
          <p:nvPr>
            <p:ph type="title"/>
          </p:nvPr>
        </p:nvSpPr>
        <p:spPr>
          <a:xfrm>
            <a:off x="457200" y="381000"/>
            <a:ext cx="8229600" cy="762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Learning Objectives</a:t>
            </a:r>
            <a:endParaRPr/>
          </a:p>
        </p:txBody>
      </p:sp>
      <p:grpSp>
        <p:nvGrpSpPr>
          <p:cNvPr id="128" name="Google Shape;128;p3"/>
          <p:cNvGrpSpPr/>
          <p:nvPr/>
        </p:nvGrpSpPr>
        <p:grpSpPr>
          <a:xfrm>
            <a:off x="458204" y="2383011"/>
            <a:ext cx="8227591" cy="2350740"/>
            <a:chOff x="1004" y="1087611"/>
            <a:chExt cx="8227591" cy="2350740"/>
          </a:xfrm>
        </p:grpSpPr>
        <p:sp>
          <p:nvSpPr>
            <p:cNvPr id="129" name="Google Shape;129;p3"/>
            <p:cNvSpPr/>
            <p:nvPr/>
          </p:nvSpPr>
          <p:spPr>
            <a:xfrm>
              <a:off x="1004" y="1087611"/>
              <a:ext cx="3917900" cy="2350740"/>
            </a:xfrm>
            <a:prstGeom prst="rect">
              <a:avLst/>
            </a:prstGeom>
            <a:gradFill>
              <a:gsLst>
                <a:gs pos="0">
                  <a:srgbClr val="17177B"/>
                </a:gs>
                <a:gs pos="80000">
                  <a:srgbClr val="1E1EA3"/>
                </a:gs>
                <a:gs pos="100000">
                  <a:srgbClr val="1C1CA5"/>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3"/>
            <p:cNvSpPr txBox="1"/>
            <p:nvPr/>
          </p:nvSpPr>
          <p:spPr>
            <a:xfrm>
              <a:off x="1004" y="1087611"/>
              <a:ext cx="3917900" cy="235074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Tahoma"/>
                <a:buNone/>
              </a:pPr>
              <a:r>
                <a:rPr lang="en-US" sz="1800" b="0" i="0" u="none" strike="noStrike" cap="none">
                  <a:solidFill>
                    <a:schemeClr val="lt1"/>
                  </a:solidFill>
                  <a:latin typeface="Tahoma"/>
                  <a:ea typeface="Tahoma"/>
                  <a:cs typeface="Tahoma"/>
                  <a:sym typeface="Tahoma"/>
                </a:rPr>
                <a:t>1. Understand how rapid developments in data, computing, and telecommunications are changing fundamental assumptions in transportation demand, supply, and operational management</a:t>
              </a:r>
              <a:endParaRPr sz="1400" b="0" i="0" u="none" strike="noStrike" cap="none">
                <a:solidFill>
                  <a:srgbClr val="000000"/>
                </a:solidFill>
                <a:latin typeface="Arial"/>
                <a:ea typeface="Arial"/>
                <a:cs typeface="Arial"/>
                <a:sym typeface="Arial"/>
              </a:endParaRPr>
            </a:p>
          </p:txBody>
        </p:sp>
        <p:sp>
          <p:nvSpPr>
            <p:cNvPr id="131" name="Google Shape;131;p3"/>
            <p:cNvSpPr/>
            <p:nvPr/>
          </p:nvSpPr>
          <p:spPr>
            <a:xfrm>
              <a:off x="4310695" y="1087611"/>
              <a:ext cx="3917900" cy="2350740"/>
            </a:xfrm>
            <a:prstGeom prst="rect">
              <a:avLst/>
            </a:prstGeom>
            <a:gradFill>
              <a:gsLst>
                <a:gs pos="0">
                  <a:srgbClr val="17177B"/>
                </a:gs>
                <a:gs pos="80000">
                  <a:srgbClr val="1E1EA3"/>
                </a:gs>
                <a:gs pos="100000">
                  <a:srgbClr val="1C1CA5"/>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3"/>
            <p:cNvSpPr txBox="1"/>
            <p:nvPr/>
          </p:nvSpPr>
          <p:spPr>
            <a:xfrm>
              <a:off x="4310695" y="1087611"/>
              <a:ext cx="3917900" cy="235074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Tahoma"/>
                <a:buNone/>
              </a:pPr>
              <a:r>
                <a:rPr lang="en-US" sz="1800" b="0" i="0" u="none" strike="noStrike" cap="none">
                  <a:solidFill>
                    <a:schemeClr val="lt1"/>
                  </a:solidFill>
                  <a:latin typeface="Tahoma"/>
                  <a:ea typeface="Tahoma"/>
                  <a:cs typeface="Tahoma"/>
                  <a:sym typeface="Tahoma"/>
                </a:rPr>
                <a:t>2. Define ITS use cases for 4IR technologies so transportation professionals can better plan, design, engineer, and implement intelligent transportation systems (ITS) programs and projects.</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4"/>
          <p:cNvSpPr txBox="1">
            <a:spLocks noGrp="1"/>
          </p:cNvSpPr>
          <p:nvPr>
            <p:ph type="title"/>
          </p:nvPr>
        </p:nvSpPr>
        <p:spPr>
          <a:xfrm>
            <a:off x="381000" y="609600"/>
            <a:ext cx="7772400" cy="13620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INTRODUCTION</a:t>
            </a:r>
            <a:endParaRPr/>
          </a:p>
        </p:txBody>
      </p:sp>
      <p:sp>
        <p:nvSpPr>
          <p:cNvPr id="138" name="Google Shape;138;p4"/>
          <p:cNvSpPr txBox="1">
            <a:spLocks noGrp="1"/>
          </p:cNvSpPr>
          <p:nvPr>
            <p:ph type="body" idx="1"/>
          </p:nvPr>
        </p:nvSpPr>
        <p:spPr>
          <a:xfrm>
            <a:off x="457200" y="1481137"/>
            <a:ext cx="8305800" cy="2874554"/>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400"/>
              <a:buNone/>
            </a:pPr>
            <a:r>
              <a:rPr lang="en-US" sz="2400"/>
              <a:t>This module describes key "Fourth Industrial Revolution" (4IR) technologies that are presenting new opportunities and challenges for the transportation professional. </a:t>
            </a:r>
            <a:endParaRPr/>
          </a:p>
          <a:p>
            <a:pPr marL="0" lvl="0" indent="0" algn="l" rtl="0">
              <a:lnSpc>
                <a:spcPct val="100000"/>
              </a:lnSpc>
              <a:spcBef>
                <a:spcPts val="480"/>
              </a:spcBef>
              <a:spcAft>
                <a:spcPts val="0"/>
              </a:spcAft>
              <a:buClr>
                <a:schemeClr val="dk1"/>
              </a:buClr>
              <a:buSzPts val="2400"/>
              <a:buNone/>
            </a:pPr>
            <a:endParaRPr sz="2400"/>
          </a:p>
          <a:p>
            <a:pPr marL="0" lvl="0" indent="0" algn="l" rtl="0">
              <a:lnSpc>
                <a:spcPct val="100000"/>
              </a:lnSpc>
              <a:spcBef>
                <a:spcPts val="480"/>
              </a:spcBef>
              <a:spcAft>
                <a:spcPts val="0"/>
              </a:spcAft>
              <a:buClr>
                <a:schemeClr val="dk1"/>
              </a:buClr>
              <a:buSzPts val="2400"/>
              <a:buNone/>
            </a:pP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5"/>
          <p:cNvSpPr txBox="1">
            <a:spLocks noGrp="1"/>
          </p:cNvSpPr>
          <p:nvPr>
            <p:ph type="title"/>
          </p:nvPr>
        </p:nvSpPr>
        <p:spPr>
          <a:xfrm>
            <a:off x="457200" y="381000"/>
            <a:ext cx="82296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ITS is the intersection of two domains…</a:t>
            </a:r>
            <a:endParaRPr/>
          </a:p>
        </p:txBody>
      </p:sp>
      <p:sp>
        <p:nvSpPr>
          <p:cNvPr id="145" name="Google Shape;145;p5"/>
          <p:cNvSpPr/>
          <p:nvPr/>
        </p:nvSpPr>
        <p:spPr>
          <a:xfrm>
            <a:off x="1371600" y="1524000"/>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Tahoma"/>
              <a:ea typeface="Tahoma"/>
              <a:cs typeface="Tahoma"/>
              <a:sym typeface="Tahoma"/>
            </a:endParaRPr>
          </a:p>
        </p:txBody>
      </p:sp>
      <p:pic>
        <p:nvPicPr>
          <p:cNvPr id="146" name="Google Shape;146;p5"/>
          <p:cNvPicPr preferRelativeResize="0"/>
          <p:nvPr/>
        </p:nvPicPr>
        <p:blipFill rotWithShape="1">
          <a:blip r:embed="rId3">
            <a:alphaModFix/>
          </a:blip>
          <a:srcRect/>
          <a:stretch/>
        </p:blipFill>
        <p:spPr>
          <a:xfrm>
            <a:off x="-5443" y="1641882"/>
            <a:ext cx="8897566" cy="3574236"/>
          </a:xfrm>
          <a:prstGeom prst="rect">
            <a:avLst/>
          </a:prstGeom>
          <a:noFill/>
          <a:ln>
            <a:noFill/>
          </a:ln>
        </p:spPr>
      </p:pic>
      <p:sp>
        <p:nvSpPr>
          <p:cNvPr id="147" name="Google Shape;147;p5"/>
          <p:cNvSpPr/>
          <p:nvPr/>
        </p:nvSpPr>
        <p:spPr>
          <a:xfrm>
            <a:off x="1371600" y="5008891"/>
            <a:ext cx="6477000" cy="52322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ITS is at the Intersection of Key Transportation Stakeholders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and Fourth Industrial Revolution Technologies</a:t>
            </a:r>
            <a:endParaRPr sz="3200" b="0" i="0" u="none" strike="noStrike" cap="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6"/>
          <p:cNvSpPr txBox="1">
            <a:spLocks noGrp="1"/>
          </p:cNvSpPr>
          <p:nvPr>
            <p:ph type="title"/>
          </p:nvPr>
        </p:nvSpPr>
        <p:spPr>
          <a:xfrm>
            <a:off x="381000" y="180975"/>
            <a:ext cx="8229600" cy="762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000" b="1"/>
              <a:t>KEY TRANSPORTATION STAKEHOLDERS</a:t>
            </a:r>
            <a:endParaRPr/>
          </a:p>
        </p:txBody>
      </p:sp>
      <p:grpSp>
        <p:nvGrpSpPr>
          <p:cNvPr id="153" name="Google Shape;153;p6"/>
          <p:cNvGrpSpPr/>
          <p:nvPr/>
        </p:nvGrpSpPr>
        <p:grpSpPr>
          <a:xfrm>
            <a:off x="520593" y="2230881"/>
            <a:ext cx="8102813" cy="2655000"/>
            <a:chOff x="63393" y="935481"/>
            <a:chExt cx="8102813" cy="2655000"/>
          </a:xfrm>
        </p:grpSpPr>
        <p:sp>
          <p:nvSpPr>
            <p:cNvPr id="154" name="Google Shape;154;p6"/>
            <p:cNvSpPr/>
            <p:nvPr/>
          </p:nvSpPr>
          <p:spPr>
            <a:xfrm>
              <a:off x="535049" y="935481"/>
              <a:ext cx="1475437" cy="1475437"/>
            </a:xfrm>
            <a:prstGeom prst="ellipse">
              <a:avLst/>
            </a:prstGeom>
            <a:solidFill>
              <a:srgbClr val="CCCC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6"/>
            <p:cNvSpPr/>
            <p:nvPr/>
          </p:nvSpPr>
          <p:spPr>
            <a:xfrm>
              <a:off x="2151233" y="1928518"/>
              <a:ext cx="336075" cy="14192"/>
            </a:xfrm>
            <a:prstGeom prst="rect">
              <a:avLst/>
            </a:prstGeom>
            <a:solidFill>
              <a:srgbClr val="3030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6"/>
            <p:cNvSpPr/>
            <p:nvPr/>
          </p:nvSpPr>
          <p:spPr>
            <a:xfrm>
              <a:off x="63393" y="2870481"/>
              <a:ext cx="241875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6"/>
            <p:cNvSpPr txBox="1"/>
            <p:nvPr/>
          </p:nvSpPr>
          <p:spPr>
            <a:xfrm>
              <a:off x="63393" y="2870481"/>
              <a:ext cx="241875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TRAVELERS</a:t>
              </a:r>
              <a:endParaRPr sz="1400" b="0" i="0" u="none" strike="noStrike" cap="none">
                <a:solidFill>
                  <a:srgbClr val="000000"/>
                </a:solidFill>
                <a:latin typeface="Arial"/>
                <a:ea typeface="Arial"/>
                <a:cs typeface="Arial"/>
                <a:sym typeface="Arial"/>
              </a:endParaRPr>
            </a:p>
          </p:txBody>
        </p:sp>
        <p:sp>
          <p:nvSpPr>
            <p:cNvPr id="158" name="Google Shape;158;p6"/>
            <p:cNvSpPr/>
            <p:nvPr/>
          </p:nvSpPr>
          <p:spPr>
            <a:xfrm>
              <a:off x="3377081" y="935481"/>
              <a:ext cx="1475437" cy="1475437"/>
            </a:xfrm>
            <a:prstGeom prst="ellipse">
              <a:avLst/>
            </a:prstGeom>
            <a:solidFill>
              <a:srgbClr val="CCCC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6"/>
            <p:cNvSpPr/>
            <p:nvPr/>
          </p:nvSpPr>
          <p:spPr>
            <a:xfrm>
              <a:off x="3691518" y="1249919"/>
              <a:ext cx="846562" cy="846562"/>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6"/>
            <p:cNvSpPr/>
            <p:nvPr/>
          </p:nvSpPr>
          <p:spPr>
            <a:xfrm>
              <a:off x="2905425" y="2870481"/>
              <a:ext cx="241875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6"/>
            <p:cNvSpPr txBox="1"/>
            <p:nvPr/>
          </p:nvSpPr>
          <p:spPr>
            <a:xfrm>
              <a:off x="2905425" y="2870481"/>
              <a:ext cx="241875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VEHICLES</a:t>
              </a:r>
              <a:endParaRPr sz="1400" b="0" i="0" u="none" strike="noStrike" cap="none">
                <a:solidFill>
                  <a:srgbClr val="000000"/>
                </a:solidFill>
                <a:latin typeface="Arial"/>
                <a:ea typeface="Arial"/>
                <a:cs typeface="Arial"/>
                <a:sym typeface="Arial"/>
              </a:endParaRPr>
            </a:p>
          </p:txBody>
        </p:sp>
        <p:sp>
          <p:nvSpPr>
            <p:cNvPr id="162" name="Google Shape;162;p6"/>
            <p:cNvSpPr/>
            <p:nvPr/>
          </p:nvSpPr>
          <p:spPr>
            <a:xfrm>
              <a:off x="6219112" y="935481"/>
              <a:ext cx="1475437" cy="1475437"/>
            </a:xfrm>
            <a:prstGeom prst="ellipse">
              <a:avLst/>
            </a:prstGeom>
            <a:solidFill>
              <a:srgbClr val="CCCC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6"/>
            <p:cNvSpPr/>
            <p:nvPr/>
          </p:nvSpPr>
          <p:spPr>
            <a:xfrm>
              <a:off x="6533550" y="1249919"/>
              <a:ext cx="846562" cy="846562"/>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6"/>
            <p:cNvSpPr/>
            <p:nvPr/>
          </p:nvSpPr>
          <p:spPr>
            <a:xfrm>
              <a:off x="5747456" y="2870481"/>
              <a:ext cx="241875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6"/>
            <p:cNvSpPr txBox="1"/>
            <p:nvPr/>
          </p:nvSpPr>
          <p:spPr>
            <a:xfrm>
              <a:off x="5747456" y="2870481"/>
              <a:ext cx="241875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INFRASTRUCTURE</a:t>
              </a:r>
              <a:endParaRPr sz="1400" b="0" i="0" u="none" strike="noStrike" cap="none">
                <a:solidFill>
                  <a:srgbClr val="000000"/>
                </a:solidFill>
                <a:latin typeface="Arial"/>
                <a:ea typeface="Arial"/>
                <a:cs typeface="Arial"/>
                <a:sym typeface="Arial"/>
              </a:endParaRPr>
            </a:p>
          </p:txBody>
        </p:sp>
      </p:grpSp>
      <p:sp>
        <p:nvSpPr>
          <p:cNvPr id="166" name="Google Shape;166;p6"/>
          <p:cNvSpPr/>
          <p:nvPr/>
        </p:nvSpPr>
        <p:spPr>
          <a:xfrm>
            <a:off x="1219200" y="2514600"/>
            <a:ext cx="914400" cy="914400"/>
          </a:xfrm>
          <a:prstGeom prst="frame">
            <a:avLst>
              <a:gd name="adj1" fmla="val 12500"/>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ahoma"/>
              <a:buNone/>
            </a:pPr>
            <a:endParaRPr sz="1400" b="0" i="1" u="none" strike="noStrike" cap="none">
              <a:solidFill>
                <a:schemeClr val="lt1"/>
              </a:solidFill>
              <a:highlight>
                <a:srgbClr val="C0C0C0"/>
              </a:highlight>
              <a:latin typeface="Arial"/>
              <a:ea typeface="Arial"/>
              <a:cs typeface="Arial"/>
              <a:sym typeface="Arial"/>
            </a:endParaRPr>
          </a:p>
        </p:txBody>
      </p:sp>
      <p:sp>
        <p:nvSpPr>
          <p:cNvPr id="167" name="Google Shape;167;p6"/>
          <p:cNvSpPr/>
          <p:nvPr/>
        </p:nvSpPr>
        <p:spPr>
          <a:xfrm>
            <a:off x="2133600" y="3276600"/>
            <a:ext cx="2514600" cy="28178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ahoma"/>
              <a:buNone/>
            </a:pPr>
            <a:endParaRPr sz="1400" b="0" i="1" u="none" strike="noStrike" cap="none">
              <a:solidFill>
                <a:schemeClr val="lt1"/>
              </a:solidFill>
              <a:latin typeface="Arial"/>
              <a:ea typeface="Arial"/>
              <a:cs typeface="Arial"/>
              <a:sym typeface="Arial"/>
            </a:endParaRPr>
          </a:p>
        </p:txBody>
      </p:sp>
      <p:pic>
        <p:nvPicPr>
          <p:cNvPr id="168" name="Google Shape;168;p6" descr="Address Book with solid fill"/>
          <p:cNvPicPr preferRelativeResize="0"/>
          <p:nvPr/>
        </p:nvPicPr>
        <p:blipFill rotWithShape="1">
          <a:blip r:embed="rId5">
            <a:alphaModFix/>
          </a:blip>
          <a:srcRect/>
          <a:stretch/>
        </p:blipFill>
        <p:spPr>
          <a:xfrm>
            <a:off x="1295400" y="2514600"/>
            <a:ext cx="914400" cy="914400"/>
          </a:xfrm>
          <a:prstGeom prst="rect">
            <a:avLst/>
          </a:prstGeom>
          <a:noFill/>
          <a:ln>
            <a:noFill/>
          </a:ln>
        </p:spPr>
      </p:pic>
      <p:sp>
        <p:nvSpPr>
          <p:cNvPr id="169" name="Google Shape;169;p6"/>
          <p:cNvSpPr/>
          <p:nvPr/>
        </p:nvSpPr>
        <p:spPr>
          <a:xfrm>
            <a:off x="2590800" y="2971800"/>
            <a:ext cx="381000" cy="457200"/>
          </a:xfrm>
          <a:prstGeom prst="rect">
            <a:avLst/>
          </a:prstGeom>
          <a:solidFill>
            <a:schemeClr val="lt1"/>
          </a:solid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ahoma"/>
              <a:buNone/>
            </a:pPr>
            <a:endParaRPr sz="1400" b="0" i="1" u="none" strike="noStrike" cap="non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7"/>
          <p:cNvSpPr txBox="1">
            <a:spLocks noGrp="1"/>
          </p:cNvSpPr>
          <p:nvPr>
            <p:ph type="title"/>
          </p:nvPr>
        </p:nvSpPr>
        <p:spPr>
          <a:xfrm>
            <a:off x="457200" y="381000"/>
            <a:ext cx="8229600" cy="762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Travelers &amp; ITS </a:t>
            </a:r>
            <a:endParaRPr/>
          </a:p>
        </p:txBody>
      </p:sp>
      <p:grpSp>
        <p:nvGrpSpPr>
          <p:cNvPr id="176" name="Google Shape;176;p7"/>
          <p:cNvGrpSpPr/>
          <p:nvPr/>
        </p:nvGrpSpPr>
        <p:grpSpPr>
          <a:xfrm>
            <a:off x="952261" y="1296045"/>
            <a:ext cx="7239476" cy="4524672"/>
            <a:chOff x="495061" y="645"/>
            <a:chExt cx="7239476" cy="4524672"/>
          </a:xfrm>
        </p:grpSpPr>
        <p:sp>
          <p:nvSpPr>
            <p:cNvPr id="177" name="Google Shape;177;p7"/>
            <p:cNvSpPr/>
            <p:nvPr/>
          </p:nvSpPr>
          <p:spPr>
            <a:xfrm>
              <a:off x="495061" y="645"/>
              <a:ext cx="2262336" cy="1357401"/>
            </a:xfrm>
            <a:prstGeom prst="rect">
              <a:avLst/>
            </a:prstGeom>
            <a:gradFill>
              <a:gsLst>
                <a:gs pos="0">
                  <a:srgbClr val="17177B"/>
                </a:gs>
                <a:gs pos="80000">
                  <a:srgbClr val="1E1EA3"/>
                </a:gs>
                <a:gs pos="100000">
                  <a:srgbClr val="1C1CA5"/>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7"/>
            <p:cNvSpPr txBox="1"/>
            <p:nvPr/>
          </p:nvSpPr>
          <p:spPr>
            <a:xfrm>
              <a:off x="495061" y="645"/>
              <a:ext cx="2262336" cy="1357401"/>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00"/>
                </a:buClr>
                <a:buSzPts val="1800"/>
                <a:buFont typeface="Tahoma"/>
                <a:buNone/>
              </a:pPr>
              <a:r>
                <a:rPr lang="en-US" sz="1800" b="1" i="0" u="none" strike="noStrike" cap="none">
                  <a:solidFill>
                    <a:srgbClr val="FFFF00"/>
                  </a:solidFill>
                  <a:latin typeface="Tahoma"/>
                  <a:ea typeface="Tahoma"/>
                  <a:cs typeface="Tahoma"/>
                  <a:sym typeface="Tahoma"/>
                </a:rPr>
                <a:t>Smartphones, smart watches, and smart glasses </a:t>
              </a:r>
              <a:endParaRPr sz="1400" b="0" i="0" u="none" strike="noStrike" cap="none">
                <a:solidFill>
                  <a:srgbClr val="000000"/>
                </a:solidFill>
                <a:latin typeface="Arial"/>
                <a:ea typeface="Arial"/>
                <a:cs typeface="Arial"/>
                <a:sym typeface="Arial"/>
              </a:endParaRPr>
            </a:p>
          </p:txBody>
        </p:sp>
        <p:sp>
          <p:nvSpPr>
            <p:cNvPr id="179" name="Google Shape;179;p7"/>
            <p:cNvSpPr/>
            <p:nvPr/>
          </p:nvSpPr>
          <p:spPr>
            <a:xfrm>
              <a:off x="2983631" y="645"/>
              <a:ext cx="2262336" cy="1357401"/>
            </a:xfrm>
            <a:prstGeom prst="rect">
              <a:avLst/>
            </a:prstGeom>
            <a:gradFill>
              <a:gsLst>
                <a:gs pos="0">
                  <a:srgbClr val="17177B"/>
                </a:gs>
                <a:gs pos="80000">
                  <a:srgbClr val="1E1EA3"/>
                </a:gs>
                <a:gs pos="100000">
                  <a:srgbClr val="1C1CA5"/>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7"/>
            <p:cNvSpPr txBox="1"/>
            <p:nvPr/>
          </p:nvSpPr>
          <p:spPr>
            <a:xfrm>
              <a:off x="2983631" y="645"/>
              <a:ext cx="2262336" cy="1357401"/>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00"/>
                </a:buClr>
                <a:buSzPts val="1800"/>
                <a:buFont typeface="Tahoma"/>
                <a:buNone/>
              </a:pPr>
              <a:r>
                <a:rPr lang="en-US" sz="1800" b="1" i="0" u="none" strike="noStrike" cap="none">
                  <a:solidFill>
                    <a:srgbClr val="FFFF00"/>
                  </a:solidFill>
                  <a:latin typeface="Tahoma"/>
                  <a:ea typeface="Tahoma"/>
                  <a:cs typeface="Tahoma"/>
                  <a:sym typeface="Tahoma"/>
                </a:rPr>
                <a:t>Integrated traveler trip planning and decision support </a:t>
              </a:r>
              <a:endParaRPr sz="1400" b="0" i="0" u="none" strike="noStrike" cap="none">
                <a:solidFill>
                  <a:srgbClr val="000000"/>
                </a:solidFill>
                <a:latin typeface="Arial"/>
                <a:ea typeface="Arial"/>
                <a:cs typeface="Arial"/>
                <a:sym typeface="Arial"/>
              </a:endParaRPr>
            </a:p>
          </p:txBody>
        </p:sp>
        <p:sp>
          <p:nvSpPr>
            <p:cNvPr id="181" name="Google Shape;181;p7"/>
            <p:cNvSpPr/>
            <p:nvPr/>
          </p:nvSpPr>
          <p:spPr>
            <a:xfrm>
              <a:off x="5472201" y="645"/>
              <a:ext cx="2262336" cy="1357401"/>
            </a:xfrm>
            <a:prstGeom prst="rect">
              <a:avLst/>
            </a:prstGeom>
            <a:gradFill>
              <a:gsLst>
                <a:gs pos="0">
                  <a:srgbClr val="17177B"/>
                </a:gs>
                <a:gs pos="80000">
                  <a:srgbClr val="1E1EA3"/>
                </a:gs>
                <a:gs pos="100000">
                  <a:srgbClr val="1C1CA5"/>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7"/>
            <p:cNvSpPr txBox="1"/>
            <p:nvPr/>
          </p:nvSpPr>
          <p:spPr>
            <a:xfrm>
              <a:off x="5472201" y="645"/>
              <a:ext cx="2262336" cy="1357401"/>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00"/>
                </a:buClr>
                <a:buSzPts val="1800"/>
                <a:buFont typeface="Tahoma"/>
                <a:buNone/>
              </a:pPr>
              <a:r>
                <a:rPr lang="en-US" sz="1800" b="1" i="0" u="none" strike="noStrike" cap="none">
                  <a:solidFill>
                    <a:srgbClr val="FFFF00"/>
                  </a:solidFill>
                  <a:latin typeface="Tahoma"/>
                  <a:ea typeface="Tahoma"/>
                  <a:cs typeface="Tahoma"/>
                  <a:sym typeface="Tahoma"/>
                </a:rPr>
                <a:t>Mobility payment systems </a:t>
              </a:r>
              <a:endParaRPr sz="1400" b="0" i="0" u="none" strike="noStrike" cap="none">
                <a:solidFill>
                  <a:srgbClr val="000000"/>
                </a:solidFill>
                <a:latin typeface="Arial"/>
                <a:ea typeface="Arial"/>
                <a:cs typeface="Arial"/>
                <a:sym typeface="Arial"/>
              </a:endParaRPr>
            </a:p>
          </p:txBody>
        </p:sp>
        <p:sp>
          <p:nvSpPr>
            <p:cNvPr id="183" name="Google Shape;183;p7"/>
            <p:cNvSpPr/>
            <p:nvPr/>
          </p:nvSpPr>
          <p:spPr>
            <a:xfrm>
              <a:off x="495061" y="1584280"/>
              <a:ext cx="2262336" cy="1357401"/>
            </a:xfrm>
            <a:prstGeom prst="rect">
              <a:avLst/>
            </a:prstGeom>
            <a:gradFill>
              <a:gsLst>
                <a:gs pos="0">
                  <a:srgbClr val="17177B"/>
                </a:gs>
                <a:gs pos="80000">
                  <a:srgbClr val="1E1EA3"/>
                </a:gs>
                <a:gs pos="100000">
                  <a:srgbClr val="1C1CA5"/>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7"/>
            <p:cNvSpPr txBox="1"/>
            <p:nvPr/>
          </p:nvSpPr>
          <p:spPr>
            <a:xfrm>
              <a:off x="495061" y="1584280"/>
              <a:ext cx="2262336" cy="1357401"/>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00"/>
                </a:buClr>
                <a:buSzPts val="1800"/>
                <a:buFont typeface="Tahoma"/>
                <a:buNone/>
              </a:pPr>
              <a:r>
                <a:rPr lang="en-US" sz="1800" b="1" i="0" u="none" strike="noStrike" cap="none">
                  <a:solidFill>
                    <a:srgbClr val="FFFF00"/>
                  </a:solidFill>
                  <a:latin typeface="Tahoma"/>
                  <a:ea typeface="Tahoma"/>
                  <a:cs typeface="Tahoma"/>
                  <a:sym typeface="Tahoma"/>
                </a:rPr>
                <a:t>Data</a:t>
              </a:r>
              <a:r>
                <a:rPr lang="en-US" sz="1800" b="0" i="0" u="none" strike="noStrike" cap="none">
                  <a:solidFill>
                    <a:srgbClr val="FFFF00"/>
                  </a:solidFill>
                  <a:latin typeface="Tahoma"/>
                  <a:ea typeface="Tahoma"/>
                  <a:cs typeface="Tahoma"/>
                  <a:sym typeface="Tahoma"/>
                </a:rPr>
                <a:t> </a:t>
              </a:r>
              <a:r>
                <a:rPr lang="en-US" sz="1800" b="1" i="0" u="none" strike="noStrike" cap="none">
                  <a:solidFill>
                    <a:srgbClr val="FFFF00"/>
                  </a:solidFill>
                  <a:latin typeface="Tahoma"/>
                  <a:ea typeface="Tahoma"/>
                  <a:cs typeface="Tahoma"/>
                  <a:sym typeface="Tahoma"/>
                </a:rPr>
                <a:t>collected by travelers </a:t>
              </a:r>
              <a:endParaRPr sz="1400" b="0" i="0" u="none" strike="noStrike" cap="none">
                <a:solidFill>
                  <a:srgbClr val="000000"/>
                </a:solidFill>
                <a:latin typeface="Arial"/>
                <a:ea typeface="Arial"/>
                <a:cs typeface="Arial"/>
                <a:sym typeface="Arial"/>
              </a:endParaRPr>
            </a:p>
          </p:txBody>
        </p:sp>
        <p:sp>
          <p:nvSpPr>
            <p:cNvPr id="185" name="Google Shape;185;p7"/>
            <p:cNvSpPr/>
            <p:nvPr/>
          </p:nvSpPr>
          <p:spPr>
            <a:xfrm>
              <a:off x="2983631" y="1584280"/>
              <a:ext cx="2262336" cy="1357401"/>
            </a:xfrm>
            <a:prstGeom prst="rect">
              <a:avLst/>
            </a:prstGeom>
            <a:gradFill>
              <a:gsLst>
                <a:gs pos="0">
                  <a:srgbClr val="17177B"/>
                </a:gs>
                <a:gs pos="80000">
                  <a:srgbClr val="1E1EA3"/>
                </a:gs>
                <a:gs pos="100000">
                  <a:srgbClr val="1C1CA5"/>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7"/>
            <p:cNvSpPr txBox="1"/>
            <p:nvPr/>
          </p:nvSpPr>
          <p:spPr>
            <a:xfrm>
              <a:off x="2983631" y="1584280"/>
              <a:ext cx="2262336" cy="1357401"/>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00"/>
                </a:buClr>
                <a:buSzPts val="1800"/>
                <a:buFont typeface="Tahoma"/>
                <a:buNone/>
              </a:pPr>
              <a:r>
                <a:rPr lang="en-US" sz="1800" b="1" i="0" u="none" strike="noStrike" cap="none">
                  <a:solidFill>
                    <a:srgbClr val="FFFF00"/>
                  </a:solidFill>
                  <a:latin typeface="Tahoma"/>
                  <a:ea typeface="Tahoma"/>
                  <a:cs typeface="Tahoma"/>
                  <a:sym typeface="Tahoma"/>
                </a:rPr>
                <a:t>Mobility as a service (MaaS)</a:t>
              </a:r>
              <a:r>
                <a:rPr lang="en-US" sz="1800" b="0" i="0" u="none" strike="noStrike" cap="none">
                  <a:solidFill>
                    <a:srgbClr val="FFFF00"/>
                  </a:solidFill>
                  <a:latin typeface="Tahoma"/>
                  <a:ea typeface="Tahoma"/>
                  <a:cs typeface="Tahoma"/>
                  <a:sym typeface="Tahoma"/>
                </a:rPr>
                <a:t> </a:t>
              </a:r>
              <a:endParaRPr sz="1400" b="0" i="0" u="none" strike="noStrike" cap="none">
                <a:solidFill>
                  <a:srgbClr val="000000"/>
                </a:solidFill>
                <a:latin typeface="Arial"/>
                <a:ea typeface="Arial"/>
                <a:cs typeface="Arial"/>
                <a:sym typeface="Arial"/>
              </a:endParaRPr>
            </a:p>
          </p:txBody>
        </p:sp>
        <p:sp>
          <p:nvSpPr>
            <p:cNvPr id="187" name="Google Shape;187;p7"/>
            <p:cNvSpPr/>
            <p:nvPr/>
          </p:nvSpPr>
          <p:spPr>
            <a:xfrm>
              <a:off x="5472201" y="1584280"/>
              <a:ext cx="2262336" cy="1357401"/>
            </a:xfrm>
            <a:prstGeom prst="rect">
              <a:avLst/>
            </a:prstGeom>
            <a:gradFill>
              <a:gsLst>
                <a:gs pos="0">
                  <a:srgbClr val="17177B"/>
                </a:gs>
                <a:gs pos="80000">
                  <a:srgbClr val="1E1EA3"/>
                </a:gs>
                <a:gs pos="100000">
                  <a:srgbClr val="1C1CA5"/>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7"/>
            <p:cNvSpPr txBox="1"/>
            <p:nvPr/>
          </p:nvSpPr>
          <p:spPr>
            <a:xfrm>
              <a:off x="5472201" y="1584280"/>
              <a:ext cx="2262336" cy="1357401"/>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00"/>
                </a:buClr>
                <a:buSzPts val="1800"/>
                <a:buFont typeface="Tahoma"/>
                <a:buNone/>
              </a:pPr>
              <a:r>
                <a:rPr lang="en-US" sz="1800" b="1" i="0" u="none" strike="noStrike" cap="none">
                  <a:solidFill>
                    <a:srgbClr val="FFFF00"/>
                  </a:solidFill>
                  <a:latin typeface="Tahoma"/>
                  <a:ea typeface="Tahoma"/>
                  <a:cs typeface="Tahoma"/>
                  <a:sym typeface="Tahoma"/>
                </a:rPr>
                <a:t>Mobility on demand (MoD) </a:t>
              </a:r>
              <a:endParaRPr sz="1400" b="0" i="0" u="none" strike="noStrike" cap="none">
                <a:solidFill>
                  <a:srgbClr val="000000"/>
                </a:solidFill>
                <a:latin typeface="Arial"/>
                <a:ea typeface="Arial"/>
                <a:cs typeface="Arial"/>
                <a:sym typeface="Arial"/>
              </a:endParaRPr>
            </a:p>
          </p:txBody>
        </p:sp>
        <p:sp>
          <p:nvSpPr>
            <p:cNvPr id="189" name="Google Shape;189;p7"/>
            <p:cNvSpPr/>
            <p:nvPr/>
          </p:nvSpPr>
          <p:spPr>
            <a:xfrm>
              <a:off x="2983631" y="3167916"/>
              <a:ext cx="2262336" cy="1357401"/>
            </a:xfrm>
            <a:prstGeom prst="rect">
              <a:avLst/>
            </a:prstGeom>
            <a:gradFill>
              <a:gsLst>
                <a:gs pos="0">
                  <a:srgbClr val="17177B"/>
                </a:gs>
                <a:gs pos="80000">
                  <a:srgbClr val="1E1EA3"/>
                </a:gs>
                <a:gs pos="100000">
                  <a:srgbClr val="1C1CA5"/>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7"/>
            <p:cNvSpPr txBox="1"/>
            <p:nvPr/>
          </p:nvSpPr>
          <p:spPr>
            <a:xfrm>
              <a:off x="2983631" y="3167916"/>
              <a:ext cx="2262336" cy="1357401"/>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00"/>
                </a:buClr>
                <a:buSzPts val="1800"/>
                <a:buFont typeface="Tahoma"/>
                <a:buNone/>
              </a:pPr>
              <a:r>
                <a:rPr lang="en-US" sz="1800" b="1" i="0" u="none" strike="noStrike" cap="none">
                  <a:solidFill>
                    <a:srgbClr val="FFFF00"/>
                  </a:solidFill>
                  <a:latin typeface="Tahoma"/>
                  <a:ea typeface="Tahoma"/>
                  <a:cs typeface="Tahoma"/>
                  <a:sym typeface="Tahoma"/>
                </a:rPr>
                <a:t>Accessible transportation technologies </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8"/>
          <p:cNvSpPr txBox="1">
            <a:spLocks noGrp="1"/>
          </p:cNvSpPr>
          <p:nvPr>
            <p:ph type="title"/>
          </p:nvPr>
        </p:nvSpPr>
        <p:spPr>
          <a:xfrm>
            <a:off x="457200" y="381000"/>
            <a:ext cx="8229600" cy="762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b="1"/>
              <a:t>Vehicles &amp; ITS</a:t>
            </a:r>
            <a:r>
              <a:rPr lang="en-US"/>
              <a:t> </a:t>
            </a:r>
            <a:endParaRPr/>
          </a:p>
        </p:txBody>
      </p:sp>
      <p:grpSp>
        <p:nvGrpSpPr>
          <p:cNvPr id="197" name="Google Shape;197;p8"/>
          <p:cNvGrpSpPr/>
          <p:nvPr/>
        </p:nvGrpSpPr>
        <p:grpSpPr>
          <a:xfrm>
            <a:off x="457200" y="1886743"/>
            <a:ext cx="8229598" cy="3343276"/>
            <a:chOff x="0" y="591343"/>
            <a:chExt cx="8229598" cy="3343276"/>
          </a:xfrm>
        </p:grpSpPr>
        <p:sp>
          <p:nvSpPr>
            <p:cNvPr id="198" name="Google Shape;198;p8"/>
            <p:cNvSpPr/>
            <p:nvPr/>
          </p:nvSpPr>
          <p:spPr>
            <a:xfrm>
              <a:off x="0" y="591343"/>
              <a:ext cx="2571749" cy="1543050"/>
            </a:xfrm>
            <a:prstGeom prst="rect">
              <a:avLst/>
            </a:prstGeom>
            <a:gradFill>
              <a:gsLst>
                <a:gs pos="0">
                  <a:srgbClr val="17177B"/>
                </a:gs>
                <a:gs pos="80000">
                  <a:srgbClr val="1E1EA3"/>
                </a:gs>
                <a:gs pos="100000">
                  <a:srgbClr val="1C1CA5"/>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8"/>
            <p:cNvSpPr txBox="1"/>
            <p:nvPr/>
          </p:nvSpPr>
          <p:spPr>
            <a:xfrm>
              <a:off x="0" y="591343"/>
              <a:ext cx="2571749" cy="154305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FFFF00"/>
                </a:buClr>
                <a:buSzPts val="1600"/>
                <a:buFont typeface="Tahoma"/>
                <a:buNone/>
              </a:pPr>
              <a:r>
                <a:rPr lang="en-US" sz="1600" b="1" i="0" u="none" strike="noStrike" cap="none">
                  <a:solidFill>
                    <a:srgbClr val="FFFF00"/>
                  </a:solidFill>
                  <a:latin typeface="Tahoma"/>
                  <a:ea typeface="Tahoma"/>
                  <a:cs typeface="Tahoma"/>
                  <a:sym typeface="Tahoma"/>
                </a:rPr>
                <a:t>Connected and automated vehicles </a:t>
              </a:r>
              <a:endParaRPr sz="1400" b="0" i="0" u="none" strike="noStrike" cap="none">
                <a:solidFill>
                  <a:srgbClr val="000000"/>
                </a:solidFill>
                <a:latin typeface="Arial"/>
                <a:ea typeface="Arial"/>
                <a:cs typeface="Arial"/>
                <a:sym typeface="Arial"/>
              </a:endParaRPr>
            </a:p>
          </p:txBody>
        </p:sp>
        <p:sp>
          <p:nvSpPr>
            <p:cNvPr id="200" name="Google Shape;200;p8"/>
            <p:cNvSpPr/>
            <p:nvPr/>
          </p:nvSpPr>
          <p:spPr>
            <a:xfrm>
              <a:off x="2828925" y="591343"/>
              <a:ext cx="2571749" cy="1543050"/>
            </a:xfrm>
            <a:prstGeom prst="rect">
              <a:avLst/>
            </a:prstGeom>
            <a:gradFill>
              <a:gsLst>
                <a:gs pos="0">
                  <a:srgbClr val="17177B"/>
                </a:gs>
                <a:gs pos="80000">
                  <a:srgbClr val="1E1EA3"/>
                </a:gs>
                <a:gs pos="100000">
                  <a:srgbClr val="1C1CA5"/>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8"/>
            <p:cNvSpPr txBox="1"/>
            <p:nvPr/>
          </p:nvSpPr>
          <p:spPr>
            <a:xfrm>
              <a:off x="2828925" y="591343"/>
              <a:ext cx="2571749" cy="154305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FFFF00"/>
                </a:buClr>
                <a:buSzPts val="1600"/>
                <a:buFont typeface="Tahoma"/>
                <a:buNone/>
              </a:pPr>
              <a:r>
                <a:rPr lang="en-US" sz="1600" b="1" i="0" u="none" strike="noStrike" cap="none">
                  <a:solidFill>
                    <a:srgbClr val="FFFF00"/>
                  </a:solidFill>
                  <a:latin typeface="Tahoma"/>
                  <a:ea typeface="Tahoma"/>
                  <a:cs typeface="Tahoma"/>
                  <a:sym typeface="Tahoma"/>
                </a:rPr>
                <a:t>Onboard data sensing, collection, processing, and transmission devices for navigation and safety </a:t>
              </a:r>
              <a:endParaRPr sz="1400" b="0" i="0" u="none" strike="noStrike" cap="none">
                <a:solidFill>
                  <a:srgbClr val="000000"/>
                </a:solidFill>
                <a:latin typeface="Arial"/>
                <a:ea typeface="Arial"/>
                <a:cs typeface="Arial"/>
                <a:sym typeface="Arial"/>
              </a:endParaRPr>
            </a:p>
          </p:txBody>
        </p:sp>
        <p:sp>
          <p:nvSpPr>
            <p:cNvPr id="202" name="Google Shape;202;p8"/>
            <p:cNvSpPr/>
            <p:nvPr/>
          </p:nvSpPr>
          <p:spPr>
            <a:xfrm>
              <a:off x="5657849" y="591343"/>
              <a:ext cx="2571749" cy="1543050"/>
            </a:xfrm>
            <a:prstGeom prst="rect">
              <a:avLst/>
            </a:prstGeom>
            <a:gradFill>
              <a:gsLst>
                <a:gs pos="0">
                  <a:srgbClr val="17177B"/>
                </a:gs>
                <a:gs pos="80000">
                  <a:srgbClr val="1E1EA3"/>
                </a:gs>
                <a:gs pos="100000">
                  <a:srgbClr val="1C1CA5"/>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8"/>
            <p:cNvSpPr txBox="1"/>
            <p:nvPr/>
          </p:nvSpPr>
          <p:spPr>
            <a:xfrm>
              <a:off x="5657849" y="591343"/>
              <a:ext cx="2571749" cy="154305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FFFF00"/>
                </a:buClr>
                <a:buSzPts val="1600"/>
                <a:buFont typeface="Tahoma"/>
                <a:buNone/>
              </a:pPr>
              <a:r>
                <a:rPr lang="en-US" sz="1600" b="1" i="0" u="none" strike="noStrike" cap="none">
                  <a:solidFill>
                    <a:srgbClr val="FFFF00"/>
                  </a:solidFill>
                  <a:latin typeface="Tahoma"/>
                  <a:ea typeface="Tahoma"/>
                  <a:cs typeface="Tahoma"/>
                  <a:sym typeface="Tahoma"/>
                </a:rPr>
                <a:t>Internal combustion, hybrid, and plug-in electric automobiles, trucks, buses, trains; e-scooters, e-bikes, and urban aerial vehicles</a:t>
              </a:r>
              <a:endParaRPr sz="1400" b="0" i="0" u="none" strike="noStrike" cap="none">
                <a:solidFill>
                  <a:srgbClr val="000000"/>
                </a:solidFill>
                <a:latin typeface="Arial"/>
                <a:ea typeface="Arial"/>
                <a:cs typeface="Arial"/>
                <a:sym typeface="Arial"/>
              </a:endParaRPr>
            </a:p>
          </p:txBody>
        </p:sp>
        <p:sp>
          <p:nvSpPr>
            <p:cNvPr id="204" name="Google Shape;204;p8"/>
            <p:cNvSpPr/>
            <p:nvPr/>
          </p:nvSpPr>
          <p:spPr>
            <a:xfrm>
              <a:off x="0" y="2391569"/>
              <a:ext cx="2571749" cy="1543050"/>
            </a:xfrm>
            <a:prstGeom prst="rect">
              <a:avLst/>
            </a:prstGeom>
            <a:gradFill>
              <a:gsLst>
                <a:gs pos="0">
                  <a:srgbClr val="17177B"/>
                </a:gs>
                <a:gs pos="80000">
                  <a:srgbClr val="1E1EA3"/>
                </a:gs>
                <a:gs pos="100000">
                  <a:srgbClr val="1C1CA5"/>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8"/>
            <p:cNvSpPr txBox="1"/>
            <p:nvPr/>
          </p:nvSpPr>
          <p:spPr>
            <a:xfrm>
              <a:off x="0" y="2391569"/>
              <a:ext cx="2571749" cy="154305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FFFF00"/>
                </a:buClr>
                <a:buSzPts val="1600"/>
                <a:buFont typeface="Tahoma"/>
                <a:buNone/>
              </a:pPr>
              <a:r>
                <a:rPr lang="en-US" sz="1600" b="1" i="0" u="none" strike="noStrike" cap="none">
                  <a:solidFill>
                    <a:srgbClr val="FFFF00"/>
                  </a:solidFill>
                  <a:latin typeface="Tahoma"/>
                  <a:ea typeface="Tahoma"/>
                  <a:cs typeface="Tahoma"/>
                  <a:sym typeface="Tahoma"/>
                </a:rPr>
                <a:t>Electric vehicles equipped with onboard alternating current (AC)/direct current (DC) inverters  </a:t>
              </a:r>
              <a:endParaRPr sz="1400" b="0" i="0" u="none" strike="noStrike" cap="none">
                <a:solidFill>
                  <a:srgbClr val="000000"/>
                </a:solidFill>
                <a:latin typeface="Arial"/>
                <a:ea typeface="Arial"/>
                <a:cs typeface="Arial"/>
                <a:sym typeface="Arial"/>
              </a:endParaRPr>
            </a:p>
          </p:txBody>
        </p:sp>
        <p:sp>
          <p:nvSpPr>
            <p:cNvPr id="206" name="Google Shape;206;p8"/>
            <p:cNvSpPr/>
            <p:nvPr/>
          </p:nvSpPr>
          <p:spPr>
            <a:xfrm>
              <a:off x="2828925" y="2391569"/>
              <a:ext cx="2571749" cy="1543050"/>
            </a:xfrm>
            <a:prstGeom prst="rect">
              <a:avLst/>
            </a:prstGeom>
            <a:gradFill>
              <a:gsLst>
                <a:gs pos="0">
                  <a:srgbClr val="17177B"/>
                </a:gs>
                <a:gs pos="80000">
                  <a:srgbClr val="1E1EA3"/>
                </a:gs>
                <a:gs pos="100000">
                  <a:srgbClr val="1C1CA5"/>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8"/>
            <p:cNvSpPr txBox="1"/>
            <p:nvPr/>
          </p:nvSpPr>
          <p:spPr>
            <a:xfrm>
              <a:off x="2828925" y="2391569"/>
              <a:ext cx="2571749" cy="154305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FFFF00"/>
                </a:buClr>
                <a:buSzPts val="1600"/>
                <a:buFont typeface="Tahoma"/>
                <a:buNone/>
              </a:pPr>
              <a:r>
                <a:rPr lang="en-US" sz="1600" b="1" i="0" u="none" strike="noStrike" cap="none">
                  <a:solidFill>
                    <a:srgbClr val="FFFF00"/>
                  </a:solidFill>
                  <a:latin typeface="Tahoma"/>
                  <a:ea typeface="Tahoma"/>
                  <a:cs typeface="Tahoma"/>
                  <a:sym typeface="Tahoma"/>
                </a:rPr>
                <a:t>Digitization and system optimization of electric vehicle charging systems</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60"/>
                </a:spcBef>
                <a:spcAft>
                  <a:spcPts val="0"/>
                </a:spcAft>
                <a:buClr>
                  <a:schemeClr val="lt1"/>
                </a:buClr>
                <a:buSzPts val="1100"/>
                <a:buFont typeface="Tahoma"/>
                <a:buNone/>
              </a:pPr>
              <a:r>
                <a:rPr lang="en-US" sz="1100" b="1" i="0" u="none" strike="noStrike" cap="none">
                  <a:solidFill>
                    <a:schemeClr val="lt1"/>
                  </a:solidFill>
                  <a:latin typeface="Tahoma"/>
                  <a:ea typeface="Tahoma"/>
                  <a:cs typeface="Tahoma"/>
                  <a:sym typeface="Tahoma"/>
                </a:rPr>
                <a:t> </a:t>
              </a:r>
              <a:endParaRPr sz="1100" b="0" i="0" u="none" strike="noStrike" cap="none">
                <a:solidFill>
                  <a:schemeClr val="lt1"/>
                </a:solidFill>
                <a:latin typeface="Tahoma"/>
                <a:ea typeface="Tahoma"/>
                <a:cs typeface="Tahoma"/>
                <a:sym typeface="Tahoma"/>
              </a:endParaRPr>
            </a:p>
          </p:txBody>
        </p:sp>
        <p:sp>
          <p:nvSpPr>
            <p:cNvPr id="208" name="Google Shape;208;p8"/>
            <p:cNvSpPr/>
            <p:nvPr/>
          </p:nvSpPr>
          <p:spPr>
            <a:xfrm>
              <a:off x="5657849" y="2391569"/>
              <a:ext cx="2571749" cy="1543050"/>
            </a:xfrm>
            <a:prstGeom prst="rect">
              <a:avLst/>
            </a:prstGeom>
            <a:gradFill>
              <a:gsLst>
                <a:gs pos="0">
                  <a:srgbClr val="17177B"/>
                </a:gs>
                <a:gs pos="80000">
                  <a:srgbClr val="1E1EA3"/>
                </a:gs>
                <a:gs pos="100000">
                  <a:srgbClr val="1C1CA5"/>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8"/>
            <p:cNvSpPr txBox="1"/>
            <p:nvPr/>
          </p:nvSpPr>
          <p:spPr>
            <a:xfrm>
              <a:off x="5657849" y="2391569"/>
              <a:ext cx="2571749" cy="154305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FFFF00"/>
                </a:buClr>
                <a:buSzPts val="1600"/>
                <a:buFont typeface="Tahoma"/>
                <a:buNone/>
              </a:pPr>
              <a:r>
                <a:rPr lang="en-US" sz="1600" b="1" i="0" u="none" strike="noStrike" cap="none">
                  <a:solidFill>
                    <a:srgbClr val="FFFF00"/>
                  </a:solidFill>
                  <a:latin typeface="Tahoma"/>
                  <a:ea typeface="Tahoma"/>
                  <a:cs typeface="Tahoma"/>
                  <a:sym typeface="Tahoma"/>
                </a:rPr>
                <a:t>Data collected by vehicles </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9"/>
          <p:cNvSpPr txBox="1">
            <a:spLocks noGrp="1"/>
          </p:cNvSpPr>
          <p:nvPr>
            <p:ph type="title"/>
          </p:nvPr>
        </p:nvSpPr>
        <p:spPr>
          <a:xfrm>
            <a:off x="457200" y="381000"/>
            <a:ext cx="8229600" cy="762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Infrastructure &amp; ITS </a:t>
            </a:r>
            <a:endParaRPr/>
          </a:p>
        </p:txBody>
      </p:sp>
      <p:grpSp>
        <p:nvGrpSpPr>
          <p:cNvPr id="216" name="Google Shape;216;p9"/>
          <p:cNvGrpSpPr/>
          <p:nvPr/>
        </p:nvGrpSpPr>
        <p:grpSpPr>
          <a:xfrm>
            <a:off x="918105" y="1296447"/>
            <a:ext cx="7307788" cy="4523868"/>
            <a:chOff x="460905" y="1047"/>
            <a:chExt cx="7307788" cy="4523868"/>
          </a:xfrm>
        </p:grpSpPr>
        <p:sp>
          <p:nvSpPr>
            <p:cNvPr id="217" name="Google Shape;217;p9"/>
            <p:cNvSpPr/>
            <p:nvPr/>
          </p:nvSpPr>
          <p:spPr>
            <a:xfrm>
              <a:off x="460905" y="1047"/>
              <a:ext cx="3479899" cy="2087939"/>
            </a:xfrm>
            <a:prstGeom prst="rect">
              <a:avLst/>
            </a:prstGeom>
            <a:gradFill>
              <a:gsLst>
                <a:gs pos="0">
                  <a:srgbClr val="17177B"/>
                </a:gs>
                <a:gs pos="80000">
                  <a:srgbClr val="1E1EA3"/>
                </a:gs>
                <a:gs pos="100000">
                  <a:srgbClr val="1C1CA5"/>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9"/>
            <p:cNvSpPr txBox="1"/>
            <p:nvPr/>
          </p:nvSpPr>
          <p:spPr>
            <a:xfrm>
              <a:off x="460905" y="1047"/>
              <a:ext cx="3479899" cy="2087939"/>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00"/>
                </a:buClr>
                <a:buSzPts val="1800"/>
                <a:buFont typeface="Tahoma"/>
                <a:buNone/>
              </a:pPr>
              <a:r>
                <a:rPr lang="en-US" sz="1800" b="1" i="0" u="none" strike="noStrike" cap="none">
                  <a:solidFill>
                    <a:srgbClr val="FFFF00"/>
                  </a:solidFill>
                  <a:latin typeface="Tahoma"/>
                  <a:ea typeface="Tahoma"/>
                  <a:cs typeface="Tahoma"/>
                  <a:sym typeface="Tahoma"/>
                </a:rPr>
                <a:t>Roadside sensing, collection, processing, and transmission for traffic monitoring and control </a:t>
              </a:r>
              <a:endParaRPr sz="1400" b="0" i="0" u="none" strike="noStrike" cap="none">
                <a:solidFill>
                  <a:srgbClr val="000000"/>
                </a:solidFill>
                <a:latin typeface="Arial"/>
                <a:ea typeface="Arial"/>
                <a:cs typeface="Arial"/>
                <a:sym typeface="Arial"/>
              </a:endParaRPr>
            </a:p>
          </p:txBody>
        </p:sp>
        <p:sp>
          <p:nvSpPr>
            <p:cNvPr id="219" name="Google Shape;219;p9"/>
            <p:cNvSpPr/>
            <p:nvPr/>
          </p:nvSpPr>
          <p:spPr>
            <a:xfrm>
              <a:off x="4288794" y="1047"/>
              <a:ext cx="3479899" cy="2087939"/>
            </a:xfrm>
            <a:prstGeom prst="rect">
              <a:avLst/>
            </a:prstGeom>
            <a:gradFill>
              <a:gsLst>
                <a:gs pos="0">
                  <a:srgbClr val="17177B"/>
                </a:gs>
                <a:gs pos="80000">
                  <a:srgbClr val="1E1EA3"/>
                </a:gs>
                <a:gs pos="100000">
                  <a:srgbClr val="1C1CA5"/>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9"/>
            <p:cNvSpPr txBox="1"/>
            <p:nvPr/>
          </p:nvSpPr>
          <p:spPr>
            <a:xfrm>
              <a:off x="4288794" y="1047"/>
              <a:ext cx="3479899" cy="2087939"/>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00"/>
                </a:buClr>
                <a:buSzPts val="1800"/>
                <a:buFont typeface="Tahoma"/>
                <a:buNone/>
              </a:pPr>
              <a:r>
                <a:rPr lang="en-US" sz="1800" b="1" i="0" u="none" strike="noStrike" cap="none">
                  <a:solidFill>
                    <a:srgbClr val="FFFF00"/>
                  </a:solidFill>
                  <a:latin typeface="Tahoma"/>
                  <a:ea typeface="Tahoma"/>
                  <a:cs typeface="Tahoma"/>
                  <a:sym typeface="Tahoma"/>
                </a:rPr>
                <a:t>Digital signage for automated driver assistance systems (ADAS)-equipped and self-driving vehicles </a:t>
              </a:r>
              <a:endParaRPr sz="1400" b="0" i="0" u="none" strike="noStrike" cap="none">
                <a:solidFill>
                  <a:srgbClr val="000000"/>
                </a:solidFill>
                <a:latin typeface="Arial"/>
                <a:ea typeface="Arial"/>
                <a:cs typeface="Arial"/>
                <a:sym typeface="Arial"/>
              </a:endParaRPr>
            </a:p>
          </p:txBody>
        </p:sp>
        <p:sp>
          <p:nvSpPr>
            <p:cNvPr id="221" name="Google Shape;221;p9"/>
            <p:cNvSpPr/>
            <p:nvPr/>
          </p:nvSpPr>
          <p:spPr>
            <a:xfrm>
              <a:off x="2374850" y="2436976"/>
              <a:ext cx="3479899" cy="2087939"/>
            </a:xfrm>
            <a:prstGeom prst="rect">
              <a:avLst/>
            </a:prstGeom>
            <a:gradFill>
              <a:gsLst>
                <a:gs pos="0">
                  <a:srgbClr val="17177B"/>
                </a:gs>
                <a:gs pos="80000">
                  <a:srgbClr val="1E1EA3"/>
                </a:gs>
                <a:gs pos="100000">
                  <a:srgbClr val="1C1CA5"/>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9"/>
            <p:cNvSpPr txBox="1"/>
            <p:nvPr/>
          </p:nvSpPr>
          <p:spPr>
            <a:xfrm>
              <a:off x="2374850" y="2436976"/>
              <a:ext cx="3479899" cy="2087939"/>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00"/>
                </a:buClr>
                <a:buSzPts val="1800"/>
                <a:buFont typeface="Tahoma"/>
                <a:buNone/>
              </a:pPr>
              <a:r>
                <a:rPr lang="en-US" sz="1800" b="1" i="0" u="none" strike="noStrike" cap="none">
                  <a:solidFill>
                    <a:srgbClr val="FFFF00"/>
                  </a:solidFill>
                  <a:latin typeface="Tahoma"/>
                  <a:ea typeface="Tahoma"/>
                  <a:cs typeface="Tahoma"/>
                  <a:sym typeface="Tahoma"/>
                </a:rPr>
                <a:t>Key elements of communications networking architecture </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2_RITA_Template_rev_2">
  <a:themeElements>
    <a:clrScheme name="2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ITA_Template_rev_2">
  <a:themeElements>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1723</TotalTime>
  <Words>2736</Words>
  <Application>Microsoft Macintosh PowerPoint</Application>
  <PresentationFormat>On-screen Show (4:3)</PresentationFormat>
  <Paragraphs>243</Paragraphs>
  <Slides>19</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Calibri</vt:lpstr>
      <vt:lpstr>Arial</vt:lpstr>
      <vt:lpstr>Arimo</vt:lpstr>
      <vt:lpstr>Tahoma</vt:lpstr>
      <vt:lpstr>Noto Sans Symbols</vt:lpstr>
      <vt:lpstr>2_RITA_Template_rev_2</vt:lpstr>
      <vt:lpstr>1_RITA_Template_rev_2</vt:lpstr>
      <vt:lpstr>ITS ePrimer  Module 16: ITS Emerging Opportunities and Challenges</vt:lpstr>
      <vt:lpstr>PowerPoint Presentation</vt:lpstr>
      <vt:lpstr>Learning Objectives</vt:lpstr>
      <vt:lpstr>INTRODUCTION</vt:lpstr>
      <vt:lpstr>ITS is the intersection of two domains…</vt:lpstr>
      <vt:lpstr>KEY TRANSPORTATION STAKEHOLDERS</vt:lpstr>
      <vt:lpstr>Travelers &amp; ITS </vt:lpstr>
      <vt:lpstr>Vehicles &amp; ITS </vt:lpstr>
      <vt:lpstr>Infrastructure &amp; ITS </vt:lpstr>
      <vt:lpstr>Infrastructure &amp; ITS, cont’d. </vt:lpstr>
      <vt:lpstr> Key 4IR Technologies Suitable for ITS</vt:lpstr>
      <vt:lpstr> </vt:lpstr>
      <vt:lpstr>Data </vt:lpstr>
      <vt:lpstr>PowerPoint Presentation</vt:lpstr>
      <vt:lpstr>PowerPoint Presentation</vt:lpstr>
      <vt:lpstr>General Challenges and Opportunities </vt:lpstr>
      <vt:lpstr>Summary</vt:lpstr>
      <vt:lpstr>Key References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ePrimer  Module 16: ITS Emerging Opportunities and Challenges</dc:title>
  <dc:creator>Charlie Velez</dc:creator>
  <cp:lastModifiedBy>Eva Lerner-Lam</cp:lastModifiedBy>
  <cp:revision>10</cp:revision>
  <dcterms:created xsi:type="dcterms:W3CDTF">2016-03-21T09:39:04Z</dcterms:created>
  <dcterms:modified xsi:type="dcterms:W3CDTF">2021-09-22T19:33:31Z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Picture</vt:lpwstr>
  </property>
  <property fmtid="{D5CDD505-2E9C-101B-9397-08002B2CF9AE}" pid="3" name="ContentTypeId">
    <vt:lpwstr>0x010100B1C14FF59FA2E44DAD8098807D296F58</vt:lpwstr>
  </property>
  <property fmtid="{D5CDD505-2E9C-101B-9397-08002B2CF9AE}" pid="4" name="Date">
    <vt:lpwstr/>
  </property>
  <property fmtid="{D5CDD505-2E9C-101B-9397-08002B2CF9AE}" pid="5" name="Type of Meeting">
    <vt:lpwstr>Technical Team Meeting</vt:lpwstr>
  </property>
  <property fmtid="{D5CDD505-2E9C-101B-9397-08002B2CF9AE}" pid="6" name="Date of Meeting">
    <vt:lpwstr/>
  </property>
</Properties>
</file>