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0" r:id="rId2"/>
    <p:sldId id="301" r:id="rId3"/>
    <p:sldId id="302" r:id="rId4"/>
    <p:sldId id="303" r:id="rId5"/>
    <p:sldId id="304" r:id="rId6"/>
    <p:sldId id="305" r:id="rId7"/>
    <p:sldId id="306" r:id="rId8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Jumana Nabti" id="{227F939C-313D-4B75-89BD-609B2FB80121}">
          <p14:sldIdLst>
            <p14:sldId id="300"/>
            <p14:sldId id="301"/>
            <p14:sldId id="302"/>
            <p14:sldId id="303"/>
            <p14:sldId id="304"/>
            <p14:sldId id="305"/>
            <p14:sldId id="306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5226" autoAdjust="0"/>
  </p:normalViewPr>
  <p:slideViewPr>
    <p:cSldViewPr snapToGrid="0">
      <p:cViewPr varScale="1">
        <p:scale>
          <a:sx n="86" d="100"/>
          <a:sy n="86" d="100"/>
        </p:scale>
        <p:origin x="533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204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6EF913-1A7C-4F37-B101-BC985D1CEBB1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C066A0-0CD2-425B-8887-C5A902302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023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C066A0-0CD2-425B-8887-C5A902302D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127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C066A0-0CD2-425B-8887-C5A902302D0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50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C066A0-0CD2-425B-8887-C5A902302D0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5634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C066A0-0CD2-425B-8887-C5A902302D0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56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7880A-84F7-4BA8-8D60-08B36F5341A9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F45DD-B915-42B2-8CDF-9D1A1E924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851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7880A-84F7-4BA8-8D60-08B36F5341A9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F45DD-B915-42B2-8CDF-9D1A1E924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447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964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598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461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167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780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19566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1.0&quot;&gt;&lt;object type=&quot;1&quot; unique_id=&quot;10001&quot;&gt;&lt;object type=&quot;2&quot; unique_id=&quot;15419&quot;&gt;&lt;object type=&quot;3&quot; unique_id=&quot;15420&quot;&gt;&lt;property id=&quot;20148&quot; value=&quot;5&quot;/&gt;&lt;property id=&quot;20300&quot; value=&quot;Slide 1 - &amp;quot; &amp;quot;&quot;/&gt;&lt;property id=&quot;20307&quot; value=&quot;256&quot;/&gt;&lt;/object&gt;&lt;object type=&quot;3&quot; unique_id=&quot;15421&quot;&gt;&lt;property id=&quot;20148&quot; value=&quot;5&quot;/&gt;&lt;property id=&quot;20300&quot; value=&quot;Slide 2&quot;/&gt;&lt;property id=&quot;20307&quot; value=&quot;257&quot;/&gt;&lt;/object&gt;&lt;object type=&quot;3&quot; unique_id=&quot;15422&quot;&gt;&lt;property id=&quot;20148&quot; value=&quot;5&quot;/&gt;&lt;property id=&quot;20300&quot; value=&quot;Slide 3 - &amp;quot;Web Links&amp;quot;&quot;/&gt;&lt;property id=&quot;20307&quot; value=&quot;258&quot;/&gt;&lt;/object&gt;&lt;object type=&quot;3&quot; unique_id=&quot;15423&quot;&gt;&lt;property id=&quot;20148&quot; value=&quot;5&quot;/&gt;&lt;property id=&quot;20300&quot; value=&quot;Slide 4&quot;/&gt;&lt;property id=&quot;20307&quot; value=&quot;259&quot;/&gt;&lt;/object&gt;&lt;object type=&quot;3&quot; unique_id=&quot;15424&quot;&gt;&lt;property id=&quot;20148&quot; value=&quot;5&quot;/&gt;&lt;property id=&quot;20300&quot; value=&quot;Slide 5&quot;/&gt;&lt;property id=&quot;20307&quot; value=&quot;260&quot;/&gt;&lt;/object&gt;&lt;object type=&quot;3&quot; unique_id=&quot;15425&quot;&gt;&lt;property id=&quot;20148&quot; value=&quot;5&quot;/&gt;&lt;property id=&quot;20300&quot; value=&quot;Slide 6 - &amp;quot;Findings and Lessons Learned from the MOD Sandbox Demonstrations:  Commuter Transportation Impacts&amp;quot;&quot;/&gt;&lt;property id=&quot;20307&quot; value=&quot;261&quot;/&gt;&lt;/object&gt;&lt;object type=&quot;3&quot; unique_id=&quot;15426&quot;&gt;&lt;property id=&quot;20148&quot; value=&quot;5&quot;/&gt;&lt;property id=&quot;20300&quot; value=&quot;Slide 7 - &amp;quot;Agenda&amp;quot;&quot;/&gt;&lt;property id=&quot;20307&quot; value=&quot;262&quot;/&gt;&lt;/object&gt;&lt;object type=&quot;3&quot; unique_id=&quot;15427&quot;&gt;&lt;property id=&quot;20148&quot; value=&quot;5&quot;/&gt;&lt;property id=&quot;20300&quot; value=&quot;Slide 8&quot;/&gt;&lt;property id=&quot;20307&quot; value=&quot;263&quot;/&gt;&lt;/object&gt;&lt;object type=&quot;3&quot; unique_id=&quot;15428&quot;&gt;&lt;property id=&quot;20148&quot; value=&quot;5&quot;/&gt;&lt;property id=&quot;20300&quot; value=&quot;Slide 9 - &amp;quot;The Mobility on Demand (MOD) Vision&amp;quot;&quot;/&gt;&lt;property id=&quot;20307&quot; value=&quot;264&quot;/&gt;&lt;/object&gt;&lt;object type=&quot;3&quot; unique_id=&quot;15429&quot;&gt;&lt;property id=&quot;20148&quot; value=&quot;5&quot;/&gt;&lt;property id=&quot;20300&quot; value=&quot;Slide 10 - &amp;quot;MOD Guiding Principles&amp;quot;&quot;/&gt;&lt;property id=&quot;20307&quot; value=&quot;265&quot;/&gt;&lt;/object&gt;&lt;object type=&quot;3&quot; unique_id=&quot;15430&quot;&gt;&lt;property id=&quot;20148&quot; value=&quot;5&quot;/&gt;&lt;property id=&quot;20300&quot; value=&quot;Slide 11 - &amp;quot;MOD Program Initiatives&amp;quot;&quot;/&gt;&lt;property id=&quot;20307&quot; value=&quot;266&quot;/&gt;&lt;/object&gt;&lt;object type=&quot;3&quot; unique_id=&quot;15431&quot;&gt;&lt;property id=&quot;20148&quot; value=&quot;5&quot;/&gt;&lt;property id=&quot;20300&quot; value=&quot;Slide 12 - &amp;quot;Mobility on Demand (MOD) Webinars&amp;quot;&quot;/&gt;&lt;property id=&quot;20307&quot; value=&quot;267&quot;/&gt;&lt;/object&gt;&lt;object type=&quot;3&quot; unique_id=&quot;15432&quot;&gt;&lt;property id=&quot;20148&quot; value=&quot;5&quot;/&gt;&lt;property id=&quot;20300&quot; value=&quot;Slide 13 - &amp;quot;Mobility on Demand (MOD) Webinars&amp;quot;&quot;/&gt;&lt;property id=&quot;20307&quot; value=&quot;268&quot;/&gt;&lt;/object&gt;&lt;object type=&quot;3&quot; unique_id=&quot;15433&quot;&gt;&lt;property id=&quot;20148&quot; value=&quot;5&quot;/&gt;&lt;property id=&quot;20300&quot; value=&quot;Slide 14 - &amp;quot;FTA MOD Sandbox Sites&amp;quot;&quot;/&gt;&lt;property id=&quot;20307&quot; value=&quot;269&quot;/&gt;&lt;/object&gt;&lt;object type=&quot;3&quot; unique_id=&quot;15434&quot;&gt;&lt;property id=&quot;20148&quot; value=&quot;5&quot;/&gt;&lt;property id=&quot;20300&quot; value=&quot;Slide 15 - &amp;quot;Independent Evaluations:   Objectives &amp;amp; Approach Findings &amp;amp; Lessons Learned &amp;quot;&quot;/&gt;&lt;property id=&quot;20307&quot; value=&quot;270&quot;/&gt;&lt;/object&gt;&lt;object type=&quot;3&quot; unique_id=&quot;15435&quot;&gt;&lt;property id=&quot;20148&quot; value=&quot;5&quot;/&gt;&lt;property id=&quot;20300&quot; value=&quot;Slide 16 - &amp;quot;Independent Evaluation: Goals and Objectives&amp;quot;&quot;/&gt;&lt;property id=&quot;20307&quot; value=&quot;271&quot;/&gt;&lt;/object&gt;&lt;object type=&quot;3&quot; unique_id=&quot;15436&quot;&gt;&lt;property id=&quot;20148&quot; value=&quot;5&quot;/&gt;&lt;property id=&quot;20300&quot; value=&quot;Slide 17 - &amp;quot;Independent Evaluation: Performance Factors&amp;quot;&quot;/&gt;&lt;property id=&quot;20307&quot; value=&quot;272&quot;/&gt;&lt;/object&gt;&lt;object type=&quot;3&quot; unique_id=&quot;15437&quot;&gt;&lt;property id=&quot;20148&quot; value=&quot;5&quot;/&gt;&lt;property id=&quot;20300&quot; value=&quot;Slide 18 - &amp;quot;Independent Evaluation: Methodology&amp;quot;&quot;/&gt;&lt;property id=&quot;20307&quot; value=&quot;273&quot;/&gt;&lt;/object&gt;&lt;object type=&quot;3&quot; unique_id=&quot;15438&quot;&gt;&lt;property id=&quot;20148&quot; value=&quot;5&quot;/&gt;&lt;property id=&quot;20300&quot; value=&quot;Slide 19 - &amp;quot;Bay Area Rapid Transit (BART)&amp;quot;&quot;/&gt;&lt;property id=&quot;20307&quot; value=&quot;274&quot;/&gt;&lt;/object&gt;&lt;object type=&quot;3&quot; unique_id=&quot;15439&quot;&gt;&lt;property id=&quot;20148&quot; value=&quot;5&quot;/&gt;&lt;property id=&quot;20300&quot; value=&quot;Slide 20 - &amp;quot;BART: Carpool to Public Transportation &amp;quot;&quot;/&gt;&lt;property id=&quot;20307&quot; value=&quot;275&quot;/&gt;&lt;/object&gt;&lt;object type=&quot;3&quot; unique_id=&quot;15440&quot;&gt;&lt;property id=&quot;20148&quot; value=&quot;5&quot;/&gt;&lt;property id=&quot;20300&quot; value=&quot;Slide 21&quot;/&gt;&lt;property id=&quot;20307&quot; value=&quot;276&quot;/&gt;&lt;/object&gt;&lt;object type=&quot;3&quot; unique_id=&quot;15441&quot;&gt;&lt;property id=&quot;20148&quot; value=&quot;5&quot;/&gt;&lt;property id=&quot;20300&quot; value=&quot;Slide 22&quot;/&gt;&lt;property id=&quot;20307&quot; value=&quot;277&quot;/&gt;&lt;/object&gt;&lt;object type=&quot;3&quot; unique_id=&quot;15442&quot;&gt;&lt;property id=&quot;20148&quot; value=&quot;5&quot;/&gt;&lt;property id=&quot;20300&quot; value=&quot;Slide 23&quot;/&gt;&lt;property id=&quot;20307&quot; value=&quot;278&quot;/&gt;&lt;/object&gt;&lt;object type=&quot;3&quot; unique_id=&quot;15443&quot;&gt;&lt;property id=&quot;20148&quot; value=&quot;5&quot;/&gt;&lt;property id=&quot;20300&quot; value=&quot;Slide 24&quot;/&gt;&lt;property id=&quot;20307&quot; value=&quot;279&quot;/&gt;&lt;/object&gt;&lt;object type=&quot;3&quot; unique_id=&quot;15444&quot;&gt;&lt;property id=&quot;20148&quot; value=&quot;5&quot;/&gt;&lt;property id=&quot;20300&quot; value=&quot;Slide 25 - &amp;quot;BART: Carpool to Public Transportation &amp;quot;&quot;/&gt;&lt;property id=&quot;20307&quot; value=&quot;280&quot;/&gt;&lt;/object&gt;&lt;object type=&quot;3&quot; unique_id=&quot;15445&quot;&gt;&lt;property id=&quot;20148&quot; value=&quot;5&quot;/&gt;&lt;property id=&quot;20300&quot; value=&quot;Slide 26 - &amp;quot;Prospect Silicon Valley / Palo Alto &amp;quot;&quot;/&gt;&lt;property id=&quot;20307&quot; value=&quot;281&quot;/&gt;&lt;/object&gt;&lt;object type=&quot;3&quot; unique_id=&quot;15446&quot;&gt;&lt;property id=&quot;20148&quot; value=&quot;5&quot;/&gt;&lt;property id=&quot;20300&quot; value=&quot;Slide 27 - &amp;quot;Bay Area Fair Value Commuting Demonstration Project&amp;quot;&quot;/&gt;&lt;property id=&quot;20307&quot; value=&quot;282&quot;/&gt;&lt;/object&gt;&lt;object type=&quot;3&quot; unique_id=&quot;15447&quot;&gt;&lt;property id=&quot;20148&quot; value=&quot;5&quot;/&gt;&lt;property id=&quot;20300&quot; value=&quot;Slide 28 - &amp;quot;Bay Area Fair Value Commuting Demonstration Project&amp;quot;&quot;/&gt;&lt;property id=&quot;20307&quot; value=&quot;283&quot;/&gt;&lt;/object&gt;&lt;object type=&quot;3&quot; unique_id=&quot;15448&quot;&gt;&lt;property id=&quot;20148&quot; value=&quot;5&quot;/&gt;&lt;property id=&quot;20300&quot; value=&quot;Slide 29 - &amp;quot;Bay Area Fair Value Commuting Demonstration Project&amp;quot;&quot;/&gt;&lt;property id=&quot;20307&quot; value=&quot;284&quot;/&gt;&lt;/object&gt;&lt;object type=&quot;3&quot; unique_id=&quot;15449&quot;&gt;&lt;property id=&quot;20148&quot; value=&quot;5&quot;/&gt;&lt;property id=&quot;20300&quot; value=&quot;Slide 30 - &amp;quot;Los Angeles County Metropolitan Transportation Authority (LA Metro)&amp;quot;&quot;/&gt;&lt;property id=&quot;20307&quot; value=&quot;285&quot;/&gt;&lt;/object&gt;&lt;object type=&quot;3&quot; unique_id=&quot;15450&quot;&gt;&lt;property id=&quot;20148&quot; value=&quot;5&quot;/&gt;&lt;property id=&quot;20300&quot; value=&quot;Slide 31 - &amp;quot;LA Metro: First/Last Mile Partnership with Via&amp;quot;&quot;/&gt;&lt;property id=&quot;20307&quot; value=&quot;286&quot;/&gt;&lt;/object&gt;&lt;object type=&quot;3&quot; unique_id=&quot;15451&quot;&gt;&lt;property id=&quot;20148&quot; value=&quot;5&quot;/&gt;&lt;property id=&quot;20300&quot; value=&quot;Slide 32 - &amp;quot;LA Metro: First/Last Mile Partnership with Via&amp;quot;&quot;/&gt;&lt;property id=&quot;20307&quot; value=&quot;287&quot;/&gt;&lt;/object&gt;&lt;object type=&quot;3&quot; unique_id=&quot;15452&quot;&gt;&lt;property id=&quot;20148&quot; value=&quot;5&quot;/&gt;&lt;property id=&quot;20300&quot; value=&quot;Slide 33 - &amp;quot;Crosscutting Findings&amp;quot;&quot;/&gt;&lt;property id=&quot;20307&quot; value=&quot;288&quot;/&gt;&lt;/object&gt;&lt;object type=&quot;3&quot; unique_id=&quot;15453&quot;&gt;&lt;property id=&quot;20148&quot; value=&quot;5&quot;/&gt;&lt;property id=&quot;20300&quot; value=&quot;Slide 34 - &amp;quot;Crosscutting Findings&amp;quot;&quot;/&gt;&lt;property id=&quot;20307&quot; value=&quot;289&quot;/&gt;&lt;/object&gt;&lt;object type=&quot;3&quot; unique_id=&quot;15454&quot;&gt;&lt;property id=&quot;20148&quot; value=&quot;5&quot;/&gt;&lt;property id=&quot;20300&quot; value=&quot;Slide 35&quot;/&gt;&lt;property id=&quot;20307&quot; value=&quot;290&quot;/&gt;&lt;/object&gt;&lt;object type=&quot;3&quot; unique_id=&quot;15455&quot;&gt;&lt;property id=&quot;20148&quot; value=&quot;5&quot;/&gt;&lt;property id=&quot;20300&quot; value=&quot;Slide 36&quot;/&gt;&lt;property id=&quot;20307&quot; value=&quot;291&quot;/&gt;&lt;/object&gt;&lt;object type=&quot;3&quot; unique_id=&quot;15456&quot;&gt;&lt;property id=&quot;20148&quot; value=&quot;5&quot;/&gt;&lt;property id=&quot;20300&quot; value=&quot;Slide 37&quot;/&gt;&lt;property id=&quot;20307&quot; value=&quot;292&quot;/&gt;&lt;/object&gt;&lt;object type=&quot;3&quot; unique_id=&quot;15457&quot;&gt;&lt;property id=&quot;20148&quot; value=&quot;5&quot;/&gt;&lt;property id=&quot;20300&quot; value=&quot;Slide 38&quot;/&gt;&lt;property id=&quot;20307&quot; value=&quot;293&quot;/&gt;&lt;/object&gt;&lt;object type=&quot;3&quot; unique_id=&quot;15458&quot;&gt;&lt;property id=&quot;20148&quot; value=&quot;5&quot;/&gt;&lt;property id=&quot;20300&quot; value=&quot;Slide 39&quot;/&gt;&lt;property id=&quot;20307&quot; value=&quot;294&quot;/&gt;&lt;/object&gt;&lt;object type=&quot;3&quot; unique_id=&quot;15459&quot;&gt;&lt;property id=&quot;20148&quot; value=&quot;5&quot;/&gt;&lt;property id=&quot;20300&quot; value=&quot;Slide 40&quot;/&gt;&lt;property id=&quot;20307&quot; value=&quot;295&quot;/&gt;&lt;/object&gt;&lt;object type=&quot;3&quot; unique_id=&quot;15460&quot;&gt;&lt;property id=&quot;20148&quot; value=&quot;5&quot;/&gt;&lt;property id=&quot;20300&quot; value=&quot;Slide 41&quot;/&gt;&lt;property id=&quot;20307&quot; value=&quot;296&quot;/&gt;&lt;/object&gt;&lt;object type=&quot;3&quot; unique_id=&quot;15461&quot;&gt;&lt;property id=&quot;20148&quot; value=&quot;5&quot;/&gt;&lt;property id=&quot;20300&quot; value=&quot;Slide 42&quot;/&gt;&lt;property id=&quot;20307&quot; value=&quot;297&quot;/&gt;&lt;/object&gt;&lt;object type=&quot;3&quot; unique_id=&quot;15462&quot;&gt;&lt;property id=&quot;20148&quot; value=&quot;5&quot;/&gt;&lt;property id=&quot;20300&quot; value=&quot;Slide 43&quot;/&gt;&lt;property id=&quot;20307&quot; value=&quot;298&quot;/&gt;&lt;/object&gt;&lt;object type=&quot;3&quot; unique_id=&quot;15463&quot;&gt;&lt;property id=&quot;20148&quot; value=&quot;5&quot;/&gt;&lt;property id=&quot;20300&quot; value=&quot;Slide 44&quot;/&gt;&lt;property id=&quot;20307&quot; value=&quot;299&quot;/&gt;&lt;/object&gt;&lt;object type=&quot;3&quot; unique_id=&quot;15464&quot;&gt;&lt;property id=&quot;20148&quot; value=&quot;5&quot;/&gt;&lt;property id=&quot;20300&quot; value=&quot;Slide 45&quot;/&gt;&lt;property id=&quot;20307&quot; value=&quot;300&quot;/&gt;&lt;/object&gt;&lt;object type=&quot;3&quot; unique_id=&quot;15465&quot;&gt;&lt;property id=&quot;20148&quot; value=&quot;5&quot;/&gt;&lt;property id=&quot;20300&quot; value=&quot;Slide 46&quot;/&gt;&lt;property id=&quot;20307&quot; value=&quot;301&quot;/&gt;&lt;/object&gt;&lt;object type=&quot;3&quot; unique_id=&quot;15466&quot;&gt;&lt;property id=&quot;20148&quot; value=&quot;5&quot;/&gt;&lt;property id=&quot;20300&quot; value=&quot;Slide 47&quot;/&gt;&lt;property id=&quot;20307&quot; value=&quot;302&quot;/&gt;&lt;/object&gt;&lt;object type=&quot;3&quot; unique_id=&quot;15467&quot;&gt;&lt;property id=&quot;20148&quot; value=&quot;5&quot;/&gt;&lt;property id=&quot;20300&quot; value=&quot;Slide 48&quot;/&gt;&lt;property id=&quot;20307&quot; value=&quot;303&quot;/&gt;&lt;/object&gt;&lt;object type=&quot;3&quot; unique_id=&quot;15468&quot;&gt;&lt;property id=&quot;20148&quot; value=&quot;5&quot;/&gt;&lt;property id=&quot;20300&quot; value=&quot;Slide 49&quot;/&gt;&lt;property id=&quot;20307&quot; value=&quot;304&quot;/&gt;&lt;/object&gt;&lt;object type=&quot;3&quot; unique_id=&quot;15469&quot;&gt;&lt;property id=&quot;20148&quot; value=&quot;5&quot;/&gt;&lt;property id=&quot;20300&quot; value=&quot;Slide 50&quot;/&gt;&lt;property id=&quot;20307&quot; value=&quot;305&quot;/&gt;&lt;/object&gt;&lt;object type=&quot;3&quot; unique_id=&quot;15470&quot;&gt;&lt;property id=&quot;20148&quot; value=&quot;5&quot;/&gt;&lt;property id=&quot;20300&quot; value=&quot;Slide 51&quot;/&gt;&lt;property id=&quot;20307&quot; value=&quot;306&quot;/&gt;&lt;/object&gt;&lt;object type=&quot;3&quot; unique_id=&quot;15471&quot;&gt;&lt;property id=&quot;20148&quot; value=&quot;5&quot;/&gt;&lt;property id=&quot;20300&quot; value=&quot;Slide 52 - &amp;quot;Bay Area Fair Value Commuting Demonstration&amp;quot;&quot;/&gt;&lt;property id=&quot;20307&quot; value=&quot;307&quot;/&gt;&lt;/object&gt;&lt;object type=&quot;3&quot; unique_id=&quot;15472&quot;&gt;&lt;property id=&quot;20148&quot; value=&quot;5&quot;/&gt;&lt;property id=&quot;20300&quot; value=&quot;Slide 53 - &amp;quot;Fair Value Commuting (FVC) Demonstration Overview&amp;quot;&quot;/&gt;&lt;property id=&quot;20307&quot; value=&quot;308&quot;/&gt;&lt;/object&gt;&lt;object type=&quot;3&quot; unique_id=&quot;15473&quot;&gt;&lt;property id=&quot;20148&quot; value=&quot;5&quot;/&gt;&lt;property id=&quot;20300&quot; value=&quot;Slide 54 - &amp;quot;FVC Lessons Learned&amp;quot;&quot;/&gt;&lt;property id=&quot;20307&quot; value=&quot;309&quot;/&gt;&lt;/object&gt;&lt;object type=&quot;3&quot; unique_id=&quot;15474&quot;&gt;&lt;property id=&quot;20148&quot; value=&quot;5&quot;/&gt;&lt;property id=&quot;20300&quot; value=&quot;Slide 55 - &amp;quot;Creativity in Engagement&amp;quot;&quot;/&gt;&lt;property id=&quot;20307&quot; value=&quot;310&quot;/&gt;&lt;/object&gt;&lt;object type=&quot;3&quot; unique_id=&quot;15475&quot;&gt;&lt;property id=&quot;20148&quot; value=&quot;5&quot;/&gt;&lt;property id=&quot;20300&quot; value=&quot;Slide 56 - &amp;quot;Thank you!&amp;quot;&quot;/&gt;&lt;property id=&quot;20307&quot; value=&quot;311&quot;/&gt;&lt;/object&gt;&lt;object type=&quot;3&quot; unique_id=&quot;15476&quot;&gt;&lt;property id=&quot;20148&quot; value=&quot;5&quot;/&gt;&lt;property id=&quot;20300&quot; value=&quot;Slide 57&quot;/&gt;&lt;property id=&quot;20307&quot; value=&quot;312&quot;/&gt;&lt;/object&gt;&lt;object type=&quot;3&quot; unique_id=&quot;15477&quot;&gt;&lt;property id=&quot;20148&quot; value=&quot;5&quot;/&gt;&lt;property id=&quot;20300&quot; value=&quot;Slide 58&quot;/&gt;&lt;property id=&quot;20307&quot; value=&quot;313&quot;/&gt;&lt;/object&gt;&lt;object type=&quot;3&quot; unique_id=&quot;15478&quot;&gt;&lt;property id=&quot;20148&quot; value=&quot;5&quot;/&gt;&lt;property id=&quot;20300&quot; value=&quot;Slide 59&quot;/&gt;&lt;property id=&quot;20307&quot; value=&quot;314&quot;/&gt;&lt;/object&gt;&lt;object type=&quot;3&quot; unique_id=&quot;15479&quot;&gt;&lt;property id=&quot;20148&quot; value=&quot;5&quot;/&gt;&lt;property id=&quot;20300&quot; value=&quot;Slide 60&quot;/&gt;&lt;property id=&quot;20307&quot; value=&quot;315&quot;/&gt;&lt;/object&gt;&lt;object type=&quot;3&quot; unique_id=&quot;15480&quot;&gt;&lt;property id=&quot;20148&quot; value=&quot;5&quot;/&gt;&lt;property id=&quot;20300&quot; value=&quot;Slide 61&quot;/&gt;&lt;property id=&quot;20307&quot; value=&quot;316&quot;/&gt;&lt;/object&gt;&lt;object type=&quot;3&quot; unique_id=&quot;15481&quot;&gt;&lt;property id=&quot;20148&quot; value=&quot;5&quot;/&gt;&lt;property id=&quot;20300&quot; value=&quot;Slide 62 - &amp;quot;Thank you&amp;quot;&quot;/&gt;&lt;property id=&quot;20307&quot; value=&quot;317&quot;/&gt;&lt;/object&gt;&lt;object type=&quot;3&quot; unique_id=&quot;15482&quot;&gt;&lt;property id=&quot;20148&quot; value=&quot;5&quot;/&gt;&lt;property id=&quot;20300&quot; value=&quot;Slide 63&quot;/&gt;&lt;property id=&quot;20307&quot; value=&quot;318&quot;/&gt;&lt;/object&gt;&lt;object type=&quot;3&quot; unique_id=&quot;15483&quot;&gt;&lt;property id=&quot;20148&quot; value=&quot;5&quot;/&gt;&lt;property id=&quot;20300&quot; value=&quot;Slide 64&quot;/&gt;&lt;property id=&quot;20307&quot; value=&quot;319&quot;/&gt;&lt;/object&gt;&lt;/object&gt;&lt;object type=&quot;8&quot; unique_id=&quot;15549&quot;&gt;&lt;/object&gt;&lt;/object&gt;&lt;/database&gt;"/>
  <p:tag name="SECTOMILLISECCONVERTED" val="1"/>
  <p:tag name="MMPROD_NEXTUNIQUEID" val="1001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1473</TotalTime>
  <Words>4</Words>
  <Application>Microsoft Office PowerPoint</Application>
  <PresentationFormat>Widescreen</PresentationFormat>
  <Paragraphs>4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USDOT-Volpe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Coleman, Charity CTR (Volpe)</dc:creator>
  <cp:lastModifiedBy>Barber, Hannah CTR (Volpe)</cp:lastModifiedBy>
  <cp:revision>6</cp:revision>
  <cp:lastPrinted>2021-05-25T17:11:15Z</cp:lastPrinted>
  <dcterms:created xsi:type="dcterms:W3CDTF">2021-05-25T16:42:32Z</dcterms:created>
  <dcterms:modified xsi:type="dcterms:W3CDTF">2021-08-05T20:01:54Z</dcterms:modified>
</cp:coreProperties>
</file>