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6984" autoAdjust="0"/>
  </p:normalViewPr>
  <p:slideViewPr>
    <p:cSldViewPr>
      <p:cViewPr varScale="1">
        <p:scale>
          <a:sx n="134" d="100"/>
          <a:sy n="134" d="100"/>
        </p:scale>
        <p:origin x="10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0C45E-438C-4B5C-86CF-0AC678756060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F289-3D62-462D-9165-EF6B233A2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5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8F289-3D62-462D-9165-EF6B233A22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84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8F289-3D62-462D-9165-EF6B233A22E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77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8F289-3D62-462D-9165-EF6B233A22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24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8F289-3D62-462D-9165-EF6B233A22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20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8F289-3D62-462D-9165-EF6B233A22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03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7DB2-BCD6-4DAA-B7D9-BE6EA83FD5C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F45D-7A15-4A3C-B4B3-1B544A2DBF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7DB2-BCD6-4DAA-B7D9-BE6EA83FD5C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F45D-7A15-4A3C-B4B3-1B544A2DB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7DB2-BCD6-4DAA-B7D9-BE6EA83FD5C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F45D-7A15-4A3C-B4B3-1B544A2DB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7DB2-BCD6-4DAA-B7D9-BE6EA83FD5C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F45D-7A15-4A3C-B4B3-1B544A2DB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7DB2-BCD6-4DAA-B7D9-BE6EA83FD5C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539F45D-7A15-4A3C-B4B3-1B544A2DBF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7DB2-BCD6-4DAA-B7D9-BE6EA83FD5C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F45D-7A15-4A3C-B4B3-1B544A2DB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7DB2-BCD6-4DAA-B7D9-BE6EA83FD5C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F45D-7A15-4A3C-B4B3-1B544A2DB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7DB2-BCD6-4DAA-B7D9-BE6EA83FD5C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F45D-7A15-4A3C-B4B3-1B544A2DB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7DB2-BCD6-4DAA-B7D9-BE6EA83FD5C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F45D-7A15-4A3C-B4B3-1B544A2DB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7DB2-BCD6-4DAA-B7D9-BE6EA83FD5C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F45D-7A15-4A3C-B4B3-1B544A2DB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7DB2-BCD6-4DAA-B7D9-BE6EA83FD5C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F45D-7A15-4A3C-B4B3-1B544A2DB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5B7DB2-BCD6-4DAA-B7D9-BE6EA83FD5CD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39F45D-7A15-4A3C-B4B3-1B544A2DBFF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7543800" cy="933450"/>
          </a:xfrm>
        </p:spPr>
        <p:txBody>
          <a:bodyPr/>
          <a:lstStyle/>
          <a:p>
            <a:r>
              <a:rPr lang="en-US" dirty="0" smtClean="0"/>
              <a:t>Overview of CTPS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077200" cy="411480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CTPS Central Transportation Planning Staff, the support staff to the Boston Region Metropolitan Planning Organization (MPO).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We cover 101 municipalities in Eastern Massachusetts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1,405 square miles.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3,200,000 million people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1,900,000 million jobs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3.8 billion dollar worth of investments over 25 years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60 full-time staff and 10 temps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Planners, modelers, engineers, and support services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Most analysis done in-house, little reliance on consultants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/>
              <a:t>Support </a:t>
            </a:r>
            <a:r>
              <a:rPr lang="en-US" dirty="0" smtClean="0"/>
              <a:t>MPO and client </a:t>
            </a:r>
            <a:r>
              <a:rPr lang="en-US" dirty="0"/>
              <a:t>agencies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271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7543800" cy="933450"/>
          </a:xfrm>
        </p:spPr>
        <p:txBody>
          <a:bodyPr/>
          <a:lstStyle/>
          <a:p>
            <a:r>
              <a:rPr lang="en-US" dirty="0" smtClean="0"/>
              <a:t>ITS Integration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077200" cy="4114800"/>
          </a:xfrm>
        </p:spPr>
        <p:txBody>
          <a:bodyPr>
            <a:normAutofit/>
          </a:bodyPr>
          <a:lstStyle/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Develop UPWP projects and study ideas that incorporate ITS technology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/>
              <a:t>Roadway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/>
              <a:t>Transit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Utilize ITS data 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/>
              <a:t>Congested Management Process (CMP)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/>
              <a:t>Model estimation, calibration, &amp; validation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/>
              <a:t>Needs Assessment for Long Range Plan (LRTP)</a:t>
            </a:r>
          </a:p>
          <a:p>
            <a:pPr marL="914400" lvl="1" indent="-457200" algn="l">
              <a:buFont typeface="Wingdings" pitchFamily="2" charset="2"/>
              <a:buChar char="Ø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7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4582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Implications of Technology on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8077200" cy="4419600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UPWP and Client project work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/>
              <a:t>Roadway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/>
              <a:t>Transit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Data utilization for model development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/>
              <a:t>Vehicle probe data for speeds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/>
              <a:t>Vehicle probe data </a:t>
            </a:r>
            <a:r>
              <a:rPr lang="en-US" dirty="0" smtClean="0"/>
              <a:t>origin and destinations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/>
              <a:t>Toll gantry fare / vehicle residence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/>
              <a:t>Transit counts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/>
              <a:t>Understand entry and exit points of the system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Planning Process</a:t>
            </a:r>
            <a:endParaRPr lang="en-US" dirty="0"/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/>
              <a:t>CV &amp; AV technologies understanding what they are and do </a:t>
            </a:r>
          </a:p>
          <a:p>
            <a:pPr marL="914400" lvl="1" indent="-457200" algn="l">
              <a:buFont typeface="Wingdings" pitchFamily="2" charset="2"/>
              <a:buChar char="Ø"/>
            </a:pPr>
            <a:r>
              <a:rPr lang="en-US" dirty="0" smtClean="0"/>
              <a:t>Assumptions on utilization and impact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 marL="914400" lvl="1" indent="-457200" algn="l">
              <a:buFont typeface="Wingdings" pitchFamily="2" charset="2"/>
              <a:buChar char="Ø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50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4582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Strengths of </a:t>
            </a:r>
            <a:br>
              <a:rPr lang="en-US" dirty="0" smtClean="0"/>
            </a:br>
            <a:r>
              <a:rPr lang="en-US" dirty="0" smtClean="0"/>
              <a:t>Young Professionals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057400"/>
            <a:ext cx="8077200" cy="4114800"/>
          </a:xfrm>
        </p:spPr>
        <p:txBody>
          <a:bodyPr>
            <a:normAutofit/>
          </a:bodyPr>
          <a:lstStyle/>
          <a:p>
            <a:pPr algn="l">
              <a:buSzPct val="80000"/>
            </a:pPr>
            <a:endParaRPr lang="en-US" dirty="0" smtClean="0"/>
          </a:p>
          <a:p>
            <a:pPr marL="914400" lvl="1" indent="-457200" algn="l">
              <a:buFont typeface="Wingdings" pitchFamily="2" charset="2"/>
              <a:buChar char="Ø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1981200"/>
            <a:ext cx="8382000" cy="4343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Appreciation of new technologies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New degree opportunities (Data Science) allow more majors to be tapped into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Traffic engineering still producing many skilled graduates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Most students are going for a Masters, which helps with experience when we hire them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smtClean="0"/>
              <a:t>Lots of students </a:t>
            </a:r>
            <a:r>
              <a:rPr lang="en-US" dirty="0" smtClean="0"/>
              <a:t>are having co-ops, allowing them to get experience</a:t>
            </a:r>
          </a:p>
          <a:p>
            <a:pPr algn="l">
              <a:buSzPct val="80000"/>
            </a:pPr>
            <a:endParaRPr lang="en-US" dirty="0" smtClean="0"/>
          </a:p>
          <a:p>
            <a:pPr marL="914400" lvl="1" indent="-457200" algn="l">
              <a:buFont typeface="Wingdings" pitchFamily="2" charset="2"/>
              <a:buChar char="Ø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3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4582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077200" cy="4800600"/>
          </a:xfrm>
        </p:spPr>
        <p:txBody>
          <a:bodyPr>
            <a:normAutofit/>
          </a:bodyPr>
          <a:lstStyle/>
          <a:p>
            <a:pPr algn="l">
              <a:buSzPct val="80000"/>
            </a:pPr>
            <a:endParaRPr lang="en-US" dirty="0" smtClean="0"/>
          </a:p>
          <a:p>
            <a:pPr marL="914400" lvl="1" indent="-457200" algn="l">
              <a:buFont typeface="Wingdings" pitchFamily="2" charset="2"/>
              <a:buChar char="Ø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70546" y="1143000"/>
            <a:ext cx="8077200" cy="5334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MPO’s have trouble competing for the best qualified students because of salaries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Our MPO requires full-time applicants to have at least a green-card or be willing to work knowing we can’t sponsor them – this limits the # of candidates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Recent graduates have very good technical knowledge but lack the understanding of big picture and how their skills would be used in the planning process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r>
              <a:rPr lang="en-US" dirty="0" smtClean="0"/>
              <a:t>Appreciation for understanding the limitations of big data linked with a strong statistical background</a:t>
            </a:r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 algn="l">
              <a:buSzPct val="80000"/>
            </a:pPr>
            <a:endParaRPr lang="en-US" dirty="0" smtClean="0"/>
          </a:p>
          <a:p>
            <a:pPr marL="914400" lvl="1" indent="-457200" algn="l">
              <a:buFont typeface="Wingdings" pitchFamily="2" charset="2"/>
              <a:buChar char="Ø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 smtClean="0"/>
          </a:p>
          <a:p>
            <a:pPr marL="457200" indent="-457200" algn="l">
              <a:buSzPct val="80000"/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76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244</TotalTime>
  <Words>317</Words>
  <Application>Microsoft Office PowerPoint</Application>
  <PresentationFormat>On-screen Show (4:3)</PresentationFormat>
  <Paragraphs>68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Overview of CTPS</vt:lpstr>
      <vt:lpstr>ITS Integration</vt:lpstr>
      <vt:lpstr>Implications of Technology on planning</vt:lpstr>
      <vt:lpstr>Strengths of  Young Professionals</vt:lpstr>
      <vt:lpstr>Challenges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digi</dc:creator>
  <cp:lastModifiedBy>Doherty, Don CTR (VOLPE)</cp:lastModifiedBy>
  <cp:revision>14</cp:revision>
  <dcterms:created xsi:type="dcterms:W3CDTF">2017-11-03T17:30:03Z</dcterms:created>
  <dcterms:modified xsi:type="dcterms:W3CDTF">2018-02-14T19:54:43Z</dcterms:modified>
</cp:coreProperties>
</file>