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6984" autoAdjust="0"/>
  </p:normalViewPr>
  <p:slideViewPr>
    <p:cSldViewPr snapToGrid="0">
      <p:cViewPr varScale="1">
        <p:scale>
          <a:sx n="130" d="100"/>
          <a:sy n="130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818D8-5F7C-4401-918F-CD244E158AA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D5B6E-C3CE-48BA-B22F-3F06C2D3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0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B6E-C3CE-48BA-B22F-3F06C2D333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B6E-C3CE-48BA-B22F-3F06C2D333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77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B6E-C3CE-48BA-B22F-3F06C2D333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6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4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2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3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2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2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2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5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5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2EA2-B578-4FEE-946E-05D0250BEC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3BE0-53D3-4248-A75B-D7C3191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2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725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ITS PCB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Community College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3546" y="3646582"/>
            <a:ext cx="9004453" cy="1611217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September 20, 2017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Lou Sanders, Senior Director, Engineering Services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American Public Transportation Association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3" y="214084"/>
            <a:ext cx="1344613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9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saus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141" y="0"/>
            <a:ext cx="89077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3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TCIP Model Archite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9031" y="1"/>
            <a:ext cx="809155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091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ITS PCB  Community College Workshop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 Sanders</dc:creator>
  <cp:lastModifiedBy>Doherty, Don CTR (VOLPE)</cp:lastModifiedBy>
  <cp:revision>7</cp:revision>
  <dcterms:created xsi:type="dcterms:W3CDTF">2017-09-18T19:34:22Z</dcterms:created>
  <dcterms:modified xsi:type="dcterms:W3CDTF">2018-03-05T13:33:36Z</dcterms:modified>
</cp:coreProperties>
</file>